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NKVATQKEFX.pptx,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OPR59XWVLH.pptx,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1EVZNGVWYJ.pptx,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1KOV2FLY39.pptx,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XM6LQXD2TU.pptx,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7A7B2GRR4I.pptx,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MS4D29VPSA.pptx,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MC7918VZXM.pptx,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Y3SUTVJUZX.pptx,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37FRU9UQIR.pptx,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JZBRHVURAZ.pptx,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V2KX8WE5NB.pptx,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Q1YZVF3ZKX.pptx,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4P58JRE27P.pptx,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OD81Y2MVEF.pptx,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U1XZAM6XDS.pptx,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TICYELRUAN.pptx,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RRZWFE8RD3.pptx,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JTYZTMAAKG.pptx,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5Z1W0QIU6X.pptx,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BT8PAIGBNC.pptx,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3A6YV8BXEH.pptx,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S5IDFILS74.pptx,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WJDMN20Y7S.pptx,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3VEODFHPW0.pptx,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MIIR4MZIZU.pptx,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I7E916CNKO.pptx,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KWRGDAJ414.pptx,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WEV0ZFDJY6.pptx,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QWJ9P110YH.pptx,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TC3ZOGYD4I.pptx,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FEARRLXAD7.pptx,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L82991OLGE.pptx,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74KRI9WENR.pptx,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YBGX5BSRPQ.pptx,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V0SQZ8ZFB2.pptx,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3W8OSAE2Y5.pptx,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L15QJIG5UW.pptx,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