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R6159543OE.pptx,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ARMIXY1DT8.pptx,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XEH6CETORI.pptx,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4FIMKL97N1.pptx,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YWLRZU3Z9E.pptx,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3NLZGI5VHI.pptx,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2JB6N6Q4KT.pptx,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B09BPVPRNS.pptx,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7O1RQSJSI4.pptx,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0VRNGYEGXN.pptx,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55OS2ZULWC.pptx,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