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MNRA0VW8ET.pptx,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0GHN7QYYXC.pptx,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OIXJDBBQB1.pptx,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S9HJCRFDQF.pptx,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3YCGP39CEA.pptx,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RF76BRM14C.pptx,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UO41TKUIH6.pptx,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NQ9XQSHTP0.pptx,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TDE6AJHK6D.pptx,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D5AQ1B9X6K.pptx,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WXA7MG4ZXR.pptx,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I9G5L8HBVR.pptx,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WS9ZNZ48MV.pptx,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APSACW70G0.pptx,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QSEALTA5EL.pptx,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ZSB8KSK26T.pptx,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HRYBITEJOA.pptx,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XBIX5GN5MB.pptx,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64HICTPYFU.pptx,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HU91BN6ICQ.pptx,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XY8Z848I5I.pptx,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ADQH06SMHR.pptx,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BCI7E0I93G.pptx,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T7QKQG4T4D.pptx,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GYB0O5BJNZ.pptx,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C528MFWKUE.pptx,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VHBQMGQPJW.pptx,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FBH6IWW2C9.pptx,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N8TEJUVD14.pptx,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WZ8115LSPJ.pptx,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IOF1O5TV19.pptx,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