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JNXQV41M0C.pptx,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7NUO0CK7WX.pptx,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KT6DJR5AYD.pptx,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WY28G4CZHN.pptx,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6C5QF1WHWI.pptx,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B2HIQF9NEK.pptx,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U6FTPBUAQ9.pptx,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ONVTIJU7CD.pptx,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7GDPUZ4R7A.pptx,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ZIA7X5XPOX.pptx,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09JDJL18GF.pptx,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EN8BBS1EGK.pptx,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P1YF0WW4TB.pptx,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3OCYI8QRTI.pptx,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QPLYCT4RGG.pptx,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7B8KAFCMQN.pptx,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PK02SBU0NO.pptx,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W436B1QA55.pptx,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JPOOSESBMT.pptx,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603TOXFG1H.pptx,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AIL290CC8C.pptx,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Z31NV8Z2P3.pptx,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NXPOKG4D6N.pptx,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MXXDVW42UQ.pptx,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CCVGG22GT5.pptx,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IAH5E8UUVA.pptx,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3KPR48OOVT.pptx,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99ATGO5KZ1.pptx,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HYG8OTGR9A.pptx,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CH47F5E3PN.pptx,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LOPKJ3845V.pptx,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WTXZPIDNRP.pptx,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H75O3ZWL43.pptx,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PMAPX9ENBQ.pptx,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WU52CMWSD2.pptx,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