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OTU4MA7RJL.pptx,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4RKYPWM5W8.pptx,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JFE7G6KNU4.pptx,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6RX5HQWXVZ.pptx,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4X1LT0CKVS.pptx,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CFWNP5F1OP.pptx,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CSA{X}, D15M8TQM8E.pptx,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AOQ5JICFDA.pptx,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XKCE6QR6VI.pptx,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XOTAXK3A1K.pptx,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DLAIJ2XTLD.pptx,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CCA7BTFKQ4.pptx,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IUY7B1YEJJ.pptx,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1WPNLSI4BO.pptx,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