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3O2LOKXR85.pptx,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FNI2Z2RR4W.pptx,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0KSLLR8NY9.pptx,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CMXA4EFT52.pptx,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OTOGJ2KZGV.pptx,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4P1L2UCUNX.pptx,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3VBDMJQWX4.pptx,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WV3HDYYFFL.pptx,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PXNMMN6LJW.pptx,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57NX95KHU9.pptx,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1A6C4URYMI.pptx,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XD5T9KG2SZ.pptx,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C4BTXN6FRP.pptx,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MMR24U0HZ7.pptx,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6MWACEJJBH.pptx,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4DAU26E75T.pptx,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XK1V7ZHRHG.pptx,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S2ERIAKPAA.pptx,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TSIKNWJ2KD.pptx,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QAVBH6I0PG.pptx,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3LFLGNLV6C.pptx,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8ZO0IVV4LY.pptx,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Z0QXW9NVWF.pptx,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L8EL9BP8A6.pptx,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3PEM82FR4G.pptx,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8TTYHQ1KD0.pptx,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ZOZH2IVL0A.pptx,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CNJA0ZH5LI.pptx,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DPNWOTIDJX.pptx,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7QJHWDYA33.pptx,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MSDBG5AS1Q.pptx,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8DVK6HMKPC.pptx,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IJLFUMR13K.pptx,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MEPXL1F9GO.pptx,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CYPEQLNQF8.pptx,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2SGXMZ3M2Q.pptx,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NTI04W9MCV.pptx,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44LSJEZ24F.pptx,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YAIKMM5GCL.pptx,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TKE9J8PJRS.pptx,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LAOJ8NKYGD.pptx,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