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ZVCS1ZJZJ8.pptx,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46OO46O7GJ.pptx,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R6N9JUAAKK.pptx,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YQVEQOIY7S.pptx,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JU033BO03H.pptx,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I57SY4JQVS.pptx,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YROHAN526R.pptx,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2ZKSVNLPXJ.pptx,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JVIG0Y00TG.pptx,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2T6HWMKRZ6.pptx,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VYJRCCVJ4H.pptx,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49IQUCKX5Y.pptx,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QLTOAQXV7H.pptx,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USKEK9B5T2.pptx,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BOL6UWOUPH.pptx,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GO3QW4T5DG.pptx,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DHJRVY3ZVX.pptx,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K4PHP741SZ.pptx,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ZU1CRZ05IU.pptx,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8R1D0EL4I0.pptx,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36IU8NAJM4.pptx,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JXJILYOO0K.pptx,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MIUGOJAQYT.pptx,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CHBQU0S3BZ.pptx,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K71TWEY0ZL.pptx,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RI89G6ONDR.pptx,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FRHB1YVWS8.pptx,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XX5KOA0QNE.pptx,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62NDN3VQO0.pptx,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T7FV22OR9E.pptx,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MMHM08ZN10.pptx,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5B83G8879W.pptx,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WITAJNFU3J.pptx,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4V6L6SL9XH.pptx,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R3G636LWKE.pptx,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GUZKOXNMLV.pptx,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U438T6L7BY.pptx,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17WXU11Z6B.pptx,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RBQM6V5DJ7.pptx,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LI7HFAO8XQ.pptx,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5EKD0W5F8V.pptx,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ZQ1AY77695.pptx,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KKE5P8V1MG.pptx,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60RI0NP7AW.pptx,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EYTJM22VLH.pptx,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