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GH2GDU8CEG.pptx,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4H36CMRDZV.pptx,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EY2KBKTBY7.pptx,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IRDX81ACTY.pptx,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862ZUMNDCJ.pptx,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ANMRY5BC96.pptx,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FVVGE9T416.pptx,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2HDQTDM7TS.pptx,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RT2RRPLB47.pptx,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63YHBEFC7E.pptx,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VZ37GW3NMQ.pptx,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QSWYU216Z7.pptx,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BI2Y8BAXGP.pptx,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OWZLC1B3ZU.pptx,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V1FHLVL3KS.pptx,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3VD5FKJL5L.pptx,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8S31W3QTV9.pptx,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GQ3VJ9TH82.pptx,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QXK74HEAWA.pptx,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MJQ6OG8DD6.pptx,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I9CP5M9N7O.pptx,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PVKTDXF6DV.pptx,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4NLVYYHL2V.pptx,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LJOY5II6GE.pptx,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