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4V1PD4H49X.pptx,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RU328ETB7A.pptx,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2F22UK1HSI.pptx,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9X69MDYJ1M.pptx,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OIATVTXBPJ.pptx,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