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9K3MOJIXEU.pptx,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E5V09QWYIB.pptx,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5R0U9B6XSZ.pptx,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MYDLX2J2A2.pptx,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RH2LGXBD8F.pptx,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RHS4PFDT3M.pptx,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939Z46WB1T.pptx,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PO08JO9OGD.pptx,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5XELUTKPPK.pptx,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6OVYQ0OUBG.pptx,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JSI9AYLCWK.pptx,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JHN7MP938R.pptx,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15RAFH6530.pptx,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0WNX1EMOQN.pptx,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PCRD9EIDEO.pptx,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A1T6TIOPU5.pptx,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KIOZ539YET.pptx,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RBXGTKSU9X.pptx,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KZ568T95LM.pptx,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LKGU5B18D8.pptx,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NZ2HJ54VC6.pptx,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EHQIM4SFU5.pptx,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AUM7ZV29XU.pptx,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