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M1DTMZJZ4R.pptx,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P918KMU3KJ.pptx,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O0EIVBCGIL.pptx,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TR5ZB2FY6F.pptx,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XJ2H4A2RCL.pptx,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GCKJQGZEDH.pptx,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PU13PBBIC5.pptx,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VL96K4OE1F.pptx,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RBC09MG0PD.pptx,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CSA{9}, PCGSZ4MJ1B.pptx,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AOQBCDIQXF.pptx,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JRUV3XDISU.pptx,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H6PBNV8BEW.pptx,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E2WS2GPVM7.pptx,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QA5X7LMIWV.pptx,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AAAPNBD52T.pptx,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JJ0A6AHWU5.pptx,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055LEBFT28.pptx,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O3ID4TEP0I.pptx,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P9CZDMFCP0.pptx,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92MPRKTFXO.pptx,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