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500ZQG69F0.pptx,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J340G96H47.pptx,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BTX87AW75Q.pptx,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9YNCWP05HI.pptx,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A8I0OG0KO8.pptx,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PW3DJSUUPQ.pptx,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YALW4XAR3W.pptx,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CL1OSLD0IU.pptx,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0ECIX759WT.pptx,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G7ZEU1CCGL.pptx,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E4MH74FWS7.pptx,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WYD0O7AM7G.pptx,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97EY1ZBAHC.pptx,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XEEAX1ZB4L.pptx,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H26KSXL5I8.pptx,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0NO8WWEC3S.pptx,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AGKH859DQQ.pptx,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VUP0LU44QS.pptx,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1QPFFQHWWO.pptx,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FJ0XAT3LMT.pptx,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9QHU0DLRK6.pptx,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4539043B3D.pptx,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RF6KUJEQU3.pptx,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R3E7EQ60B1.pptx,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AK4G2BNDKY.pptx,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N2903PCLMK.pptx,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CXC4FJ3WLT.pptx,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FIBXWQBBYZ.pptx,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YDU08TY357.pptx,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MQ98GJBMMI.pptx,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9H41QWIXBD.pptx,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TN6R5KM68L.pptx,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GVKJOOBXTM.pptx,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LHMN44VNQE.pptx,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3TSKMBRYCB.pptx,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0MH7Z9MYR0.pptx,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3OWBB54XHI.pptx,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YK17MMUE4L.pptx,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1512YXT9F5.pptx,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4W93QRGZBM.pptx,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1A59850694.pptx,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EYO5AY23O8.pptx,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S711SD1HZG.pptx,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FS7QENOVEO.pptx,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X7MMV9AQLE.pptx,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DKCOG6EJ59.pptx,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NKXWQ8QV8C.pptx,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SHJGCY6H6O.pptx,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I4F7QMQWSP.pptx,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C25084IG2I.pptx,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NUKMFTGVUG.pptx,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KUNREGTFCE.pptx,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XRO71EJWHI.pptx,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FDI0I4572F.pptx,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