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1TYLSG1MPI.pptx,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504CUU66CF.pptx,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MMIBBYS2TD.pptx,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VM4679PNNA.pptx,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CSA{F}, QE2O7CAI20.pptx,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