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Z3BQNFNPGV.pptx,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UZLEKBPQHA.pptx,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N2W9EWJPM4.pptx,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FWALNM84ZP.pptx,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HL83TN7ELL.pptx,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5IARCFE0CM.pptx,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9KRZSRWEZA.pptx,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PT70VRQQHO.pptx,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7C6SY945LA.pptx,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ET0LJEOXEZ.pptx,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P6XXTW852R.pptx,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N3WJDXHUNA.pptx,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OT9CF1T841.pptx,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GT5H5MI0X7.pptx,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9MRAHIAZ0P.pptx,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A264N5AXVK.pptx,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V954Y6SIRR.pptx,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RYLIIW10P6.pptx,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B3I7GEIHQI.pptx,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CSA{V}, WLGA3CMVVK.pptx,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575H1CZTHT.pptx,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J44TZKS53G.pptx,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F5KAB029T0.pptx,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9OW8WHLI1P.pptx,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6FBJJZAD0D.pptx,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XH5688PI1Z.pptx,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3EWQ32D7VO.pptx,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CU7520E59S.pptx,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5CAQKT146I.pptx,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FBDKRSJBI0.pptx,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D4BQOYE678.pptx,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2AZ8JWRYU6.pptx,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JPOQK3Q8XE.pptx,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BD4IWRK4WR.pptx,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W71FY2MG2K.pptx,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27597GOW6F.pptx,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H0DW0C3MSP.pptx,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P7HUEKKTCD.pptx,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CUS8LD0FM8.pptx,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131FVLF0O4.pptx,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QNG80KT837.pptx,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PLUAOWZV1H.pptx,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O5D41CD4MG.pptx,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51CALPT31X.pptx,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BFO1F4M55F.pptx,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9UCA60DX6A.pptx,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VB6NRPVB0M.pptx,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7UHUD01HSU.pptx,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3N545C2MT3.pptx,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3ER09HG5RH.pptx,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ONE8SFX3GJ.pptx,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UF3RJWC228.pptx,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0UL5EJTQ0Y.pptx,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ISI9APZM3D.pptx,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2GYH0M7XHA.pptx,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