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0EJUTSODOD.pptx,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7BARU5LLJ7.pptx,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I720AK7134.pptx,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SZTIIR03Y4.pptx,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8QUPWKHCWN.pptx,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J5WZMT1Z1G.pptx,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E3Y2Y0ZDY4.pptx,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6NXDLYBDZQ.pptx,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G4RPDRSM6X.pptx,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TYP0KBIYN7.pptx,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