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AJCY2PFUZD.pptx,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D8D9X7Y3AD.pptx,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6WOCEQ6ZE8.pptx,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VBQNENZZ4T.pptx,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BO0EWTVWNP.pptx,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FCPSARI63O.pptx,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K8M6YIHXNQ.pptx,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M7RMFV8W7Y.pptx,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GCMDY9CIGL.pptx,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ARQJ3HFFLS.pptx,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SRBDRLHF01.pptx,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0M25BU3TB2.pptx,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6GHSDWWN91.pptx,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0RWLAICIW5.pptx,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CEZN3TZZPX.pptx,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BLIZNQN2JU.pptx,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ZP1SWJA4HN.pptx,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D2D81L4MAE.pptx,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7TIS8FC66X.pptx,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1XLASF1Q7H.pptx,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6TYX9F2S2K.pptx,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OBGAOSTPS3.pptx,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ZJ4WLHPGBO.pptx,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KC09Y9ZUJB.pptx,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R43WH1ZHG8.pptx,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T4DQ273P35.pptx,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W468DGL1AI.pptx,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T97HBUSXL8.pptx,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6J14Q6JEO8.pptx,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MLQEG8ZD2B.pptx,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KM6UUSKD47.pptx,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SO5Y5B4HK1.pptx,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