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THIXM6TOB7.pptx,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U0XOATH9KR.pptx,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Z224TY4LS9.pptx,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P4KHYLZG5W.pptx,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T3GQA8T5VV.pptx,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NJ7W46NU6O.pptx,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146YWZCC6Y.pptx,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DHM3HYFGKP.pptx,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BAXZDT22TF.pptx,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VC2BOIVK5Z.pptx,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J3TGIISI63.pptx,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XRMWSATB4H.pptx,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