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A478XHFO7R.pptx,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ESLBZQH12I.pptx,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V72LZAXN3L.pptx,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SJV1N6JOCW.pptx,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T39OIWXTL9.pptx,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EAHMD83PF1.pptx,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VNG4A47QLV.pptx,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FGIHI9KCGM.pptx,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ENONU5VDDF.pptx,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6PKNWWM8JW.pptx,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FOM40Z6VTZ.pptx,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V4RT7RCO6G.pptx,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ZHTGNLIRV1.pptx,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WTFLQZERZQ.pptx,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OMEJQ8U3KN.pptx,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4UI5IWDHZF.pptx,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IL6BDWLI4J.pptx,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4IF4A5OOE9.pptx,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JJL575F8ZR.pptx,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DJJHZ0GLCC.pptx,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BZRJKANYWY.pptx,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N0HYHSJOBJ.pptx,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MNZK8WK0A5.pptx,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WD8OJ7AK2U.pptx,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