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2ORO664DO4.pptx,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JFCKZ42BMZ.pptx,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H2TDC8GP37.pptx,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6V9RGVQLBG.pptx,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KBIVBAEZSE.pptx,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0PS62R4K7L.pptx,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TRUW98BBYD.pptx,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CBBG8QO0H5.pptx,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R9DTN31LXE.pptx,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5PMAEHH4NI.pptx,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DONMR3AHRK.pptx,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V5JBC4EXUB.pptx,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GFSQXGZC9Z.pptx,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FKN2M3NDAV.pptx,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M3W1NZ661D.pptx,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6MKGUBDVBO.pptx,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60ZRDVKO40.pptx,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8GX66ILQ22.pptx,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