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KYMZ2U29QU.pptx,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VUBBBFMURG.pptx,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QE9CGJLYZX.pptx,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