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LVQRMX8YTJ.pptx,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Q7PJDIPBZO.pptx,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HHYW3I7JE9.pptx,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Y45MB6TQNM.pptx,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M5M3XJK6C9.pptx,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AHT0JAS9LR.pptx,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GJCGKM7WIO.pptx,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FZRFIAG0N6.pptx,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CXIZ7C03TH.pptx,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B6M8CEL6TU.pptx,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TAX874A1VC.pptx,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4FAJRY2IMY.pptx,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5HWDT0PAKM.pptx,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HLI3FQMFIK.pptx,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W9YJNFPYFN.pptx,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12BRC4UMY7.pptx,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QZ4SAWYAGT.pptx,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