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TWU6CA1AA8.pptx,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6FNAO2AM2K.pptx,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9K9WHI301X.pptx,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64OD2737AP.pptx,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MLJA6CRURW.pptx,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1F2DT40QK7.pptx,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SFKKLO12EO.pptx,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PU0H2PHXSL.pptx,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INPTC0610R.pptx,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50NOJ9PPJ8.pptx,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VT47AHQJJA.pptx,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FMVBTJJL94.pptx,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Y09CM7MOQT.pptx,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99P5OVZ20Y.pptx,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RTKUJIQ4XT.pptx,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3UDCRN9APP.pptx,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3GJ7JCJKJ3.pptx,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69NBCT29WG.pptx,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7M414VBDS8.pptx,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R0PLTOOHBQ.pptx,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WHOUSYJAHA.pptx,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UYKIKPNGFI.pptx,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ZRRRY5HNMN.pptx,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3XNOQ0G46Z.pptx,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JQCLUQS2GS.pptx,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L5HWB9Q7WM.pptx,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SGBWV4QDTR.pptx,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0684JMEXDL.pptx,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LKE20ETFLJ.pptx,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BJK0TUQKDX.pptx,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HPT3TU3VKO.pptx,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40PKCCN41F.pptx,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J5CBXLPDSG.pptx,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H5ZKSVI3C3.pptx,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V7UC3WZPS2.pptx,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F5YIMVK6C5.pptx,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FGLXRPSIVF.pptx,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37D17W4UKC.pptx,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Q0P63JI8RC.pptx,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KQ6YNLKENG.pptx,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Z7EK0CUQ7N.pptx,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0M1FTWL8Q3.pptx,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