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PNZK6NYTK1.pptx,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5D3AQLNBSO.pptx,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WKDV6YF84B.pptx,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5HHT4NAMAS.pptx,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7H7J3BCPEW.pptx,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JYTJL1JWMJ.pptx,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JGJKO936X2.pptx,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8HXFVEF0RL.pptx,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MP0S3ULR19.pptx,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