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8WIUG67IZ0.pptx,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ZNOAOTLA22.pptx,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BB4Z92M1DF.pptx,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JIMBY1CENW.pptx,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TTSD2EAWQ1.pptx,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WO6J1R3SH9.pptx,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UK4UK6XOW1.pptx,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N6GX7YM92T.pptx,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KWE0TTL9SS.pptx,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9NG64VNTG0.pptx,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GVF6QPFDX0.pptx,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KQ7J7U3H1D.pptx,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7EUM4KUOJ0.pptx,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QCMZ059ENY.pptx,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RM2IAV0249.pptx,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SVDG588FT7.pptx,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ALAAB66OSV.pptx,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2GOMOGRX2N.pptx,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R3J69XA4Y0.pptx,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9LGPNG9LY3.pptx,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7BG1F48LLT.pptx,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Z20CJ2FE1Z.pptx,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6OGGG0CIBK.pptx,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O2HLDDY1QE.pptx,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P7XI0D0G9E.pptx,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XFKVX3QHH4.pptx,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CIGDHHTO9K.pptx,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4VK3CO9GML.pptx,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AS8LHWT9VN.pptx,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VCP8RZIIPI.pptx,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H6SYLNWL15.pptx,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JTSKHBZ87H.pptx,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VU1KSI8XKG.pptx,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VJQOGM112B.pptx,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Q09VLL7AAC.pptx,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L73IJTSDE6.pptx,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FVYECS3IXX.pptx,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FOS19YB5CJ.pptx,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WL425BKN3Q.pptx,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VFFB2P0CQZ.pptx,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L18VVAAGT9.pptx,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3LQU2EANAY.pptx,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HOV59PNA8L.pptx,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WKMGEIX5ET.pptx,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