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6ZOFQD4T1V.pptx,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64GBB2QKYH.pptx,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51USIAMZ14.pptx,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FJFD1NSUB1.pptx,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O0SKQZFHAN.pptx,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UU507C9KGB.pptx,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8A6IO2IYSF.pptx,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VKLG7KUPLT.pptx,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5Q2WOLT45X.pptx,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4MB71EAY41.pptx,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VJF593CA3V.pptx,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RKS3LSD2W7.pptx,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YOX10OUJKE.pptx,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UVRZA1ROI8.pptx,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WTA2ZDSTE7.pptx,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88FRERSYM7.pptx,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8GVWT21BSS.pptx,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MDNPA1USR8.pptx,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5NRK2YL4L8.pptx,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64R0KK5Q92.pptx,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UXWGTO1KA0.pptx,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G8KH8665C5.pptx,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TSIYUOXA8M.pptx,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BRZTRIWO1K.pptx,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YC2VTRBA5D.pptx,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XSEXFJSK37.pptx,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P7EYOFMVHA.pptx,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