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D49EFHP4Y3.pptx,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C8ZA49WZ3C.pptx,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SDP9DW491S.pptx,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OAJ7CYBROD.pptx,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GW2MGXL8JY.pptx,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GW00UGQEIB.pptx,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9WB742BG61.pptx,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CSA{0}, W95F6X4V7G.pptx,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H2Q0V9YNOP.pptx,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IMZ43GBAHW.pptx,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XJZ80CM4QZ.pptx,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H1UNAY4POT.pptx,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28H2H3H5AF.pptx,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IQE8EQK7OS.pptx,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NV13J820CA.pptx,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28M8NW27C2.pptx,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R0V824P9K7.pptx,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TTVVL418T0.pptx,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MGXN3IT28H.pptx,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U2BQSV9HRQ.pptx,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MXOECAGLAG.pptx,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ZDMDT2PHLQ.pptx,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4A45IHW4FN.pptx,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QWHNO6S0AO.pptx,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5E9QG4C4EK.pptx,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T338KSPVO3.pptx,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8QZ1J6MD4Q.pptx,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77PNB1GZBU.pptx,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KIJ4IPYM2M.pptx,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JGCCSVHINN.pptx,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T7JPL6E6G5.pptx,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UARPGW3528.pptx,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7AJGKNJ703.pptx,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I8O5OM62K3.pptx,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ZBRPCWJAB3.pptx,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WSEHMGFCO6.pptx,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IAWHVONLYN.pptx,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77O8713SYR.pptx,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YEGK4YSUCI.pptx,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C04HEML73G.pptx,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8RYBMS09A6.pptx,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WIGETOJZ59.pptx,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RAMYA95YX2.pptx,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D0WWJC30JW.pptx,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57YTWRRIJR.pptx,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