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ODFKUAVH7R.pptx,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LVLUEI002Y.pptx,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OZ76LES0DT.pptx,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DUGS32UDEP.pptx,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CIMA4MX8CN.pptx,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AHJK7337YE.pptx,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UH1BHR7ECJ.pptx,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HGGTEZWYXT.pptx,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24RQO9MEV0.pptx,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TAS91BG78V.pptx,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8MHPIZPPGG.pptx,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6WOHGJ71N7.pptx,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JFQB46BGH6.pptx,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