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SVV4JF7ZEV.pptx,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NF759Q6Q4F.pptx,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Z8SAHIPH95.pptx,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URR8P3O6RI.pptx,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P3Q6M7LQNR.pptx,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4YAWVGJNLB.pptx,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VMF0G4X9TP.pptx,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IR4G0P3NOZ.pptx,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M7OCRE4ACP.pptx,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QI2GE979ER.pptx,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XX32PNYG4T.pptx,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VTWVNL6IFG.pptx,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PCWSHLC20P.pptx,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MRZHBQBY0X.pptx,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TOXLGE0V90.pptx,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VXPEGJ8WLK.pptx,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85RGI0KYHH.pptx,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Q0OLEAG3QY.pptx,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5YTO1MTMJP.pptx,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GLA8U392T5.pptx,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Z12TDQ1PJT.pptx,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6YZTJ9YM49.pptx,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OGUV347WRA.pptx,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7RFUQ72FCQ.pptx,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RLDLX9UMYK.pptx,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5SRZ7HLTJ5.pptx,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KQYQWGMCHN.pptx,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ZCU57DLP83.pptx,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XTMW4E5WY8.pptx,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4INEJA26XR.pptx,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E709X5GMU1.pptx,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PFUDX4PJEG.pptx,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LDO821TFBJ.pptx,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W8YN6V3SFS.pptx,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S983LZBVAV.pptx,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GR2VUUAU6U.pptx,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X0Z4HN76YU.pptx,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9XD203K5EY.pptx,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ZBN732AGEH.pptx,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SZEI5FVRIZ.pptx,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AHA48F3O0H.pptx,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KSB16FNBRS.pptx,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ACM6RY6LHX.pptx,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RN54WPUCOY.pptx,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