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XWI8WZTKM8.pptx,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W, KM73FRRLA9.pptx,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Y90MRI0HVS.pptx,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ANXF6UET0R.pptx,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M9AJKXZSFK.pptx,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6UIHFNP8F6.pptx,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CYVWAZBMK1.pptx,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CSA{I}, MOIHNCCIH5.pptx,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2MKUN26YVQ.pptx,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QAO9JJ85A7.pptx,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XDEOMZRAUJ.pptx,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21YJJUDJ6D.pptx,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3I3X9FUOME.pptx,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VUP4J1IPI4.pptx,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D5HXH2NQLJ.pptx,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DRG9VN14GQ.pptx,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W182LD1EB5.pptx,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W3NNTJXHZI.pptx,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PJAG8IX5W7.pptx,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LZ4QCPOJJQ.pptx,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R648UA0NVU.pptx,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ZY4LFHYWC1.pptx,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SDUKX5OLZE.pptx,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EPFP7K2NLM.pptx,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ZM4U2PT7Y0.pptx,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235FQ0NCAX.pptx,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8VSCOX1HUR.pptx,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W, 46P2CEDTUY.pptx,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E92W78L0MF.pptx,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PTUCHVIB2S.pptx,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9ADZ33R8LP.pptx,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FT9FGQTB2L.pptx,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G332K5CJQP.pptx,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3RE6FRCPIP.pptx,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JID2614PRU.pptx,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