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5LL2PFPJDF.pptx,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LSVAF8K69A.pptx,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RBYOVMLUCH.pptx,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UYP5YCB9W7.pptx,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VVDWZ6Y5FL.pptx,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SAWQ6BWLKH.pptx,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E0OT7BWI3M.pptx,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LY1VKWNCDY.pptx,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VA9B5XQFSN.pptx,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1N2Q4RQBP9.pptx,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GAR7H74CQA.pptx,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DE0RTI71SG.pptx,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W09088XO57.pptx,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K0NILVNPKU.pptx,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2OWV5C63MB.pptx,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MDQ6C5JCEO.pptx,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I0ZCH3VTJ3.pptx,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ZX2U3SERP8.pptx,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V11WDV3Y7V.pptx,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J3JTILT7HY.pptx,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QL5ODO0VMQ.pptx,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KPLYHV752M.pptx,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RH66320S1H.pptx,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