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OGCOP2KM0Q.pptx,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8BISAACOV9.pptx,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3L1UMJVMOT.pptx,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GK5JKARE40.pptx,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JW4BJHQYUM.pptx,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2C5SD48SN7.pptx,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H3J73ADY1K.pptx,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8M67XQ4AWV.pptx,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D92HNSWLTF.pptx,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3C2HEAB0ZG.pptx,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7VZKE6RQT7.pptx,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80HC4CRT3U.pptx,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0DL5A6F1CD.pptx,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EGJZC3KU70.pptx,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9RC1L9A4EA.pptx,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MNO87HI7VN.pptx,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3EBD2USSKG.pptx,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QQIBLDZ8M7.pptx,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2RLQIICVJO.pptx,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XTN9KE1WQM.pptx,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C70P14EOZL.pptx,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Z5GO5YATBA.pptx,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SPUQY7EBQA.pptx,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Z5R4F1S8SX.pptx,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5YQK3XTG0S.pptx,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PM9KFZ5V1Y.pptx,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IXT779A8NO.pptx,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BD5FTSR5QU.pptx,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3QZ37W843P.pptx,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E6TGH66E03.pptx,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NTJEYORP4T.pptx,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COOMMMEU0P.pptx,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RNYWVZXIWC.pptx,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M8JPYARP6D.pptx,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350QNP1DST.pptx,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