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GYT6PDMHS6.pptx,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EI4DB40AFZ.pptx,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XAJNZ4RCR0.pptx,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C8ECX6DHNG.pptx,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XJA8N8FA6E.pptx,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85QOJ6YRD2.pptx,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EG2MBSDJBX.pptx,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HX0QO7NVX7.pptx,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6TK8S6MMQC.pptx,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ZSVFVIOZU9.pptx,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SQSKRZ4NO2.pptx,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40SQL8DC1B.pptx,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PT0PHJ49FG.pptx,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YRN48B3O0Q.pptx,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II2ZH0NXYR.pptx,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QOEHUNQRQI.pptx,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H15GFRGM6R.pptx,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36VNFOIHOT.pptx,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B9K0MJC3SO.pptx,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D262K1SNQ1.pptx,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47R9XNYG4O.pptx,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ZCQL0RJI8E.pptx,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IUQMIW9IHI.pptx,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HYU7FBSZEW.pptx,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4E8O8416H3.pptx,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ZN2UTOZXIA.pptx,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