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5U4ZYU5EBF.pptx,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GIQ94NC2Z9.pptx,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3CFO04KSJ8.pptx,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S34J6BUVF9.pptx,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NF9VEX16ES.pptx,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NJRH4E1UJJ.pptx,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GJWDO7KWAH.pptx,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SUSUEUT9DK.pptx,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536XV94UY4.pptx,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J3PMDMQVDA.pptx,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4UV17452PI.pptx,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GDTBMO2NK2.pptx,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JK7ZKLO664.pptx,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OV0MK74XVF.pptx,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A10U6VOZMH.pptx,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B8F21AI7QO.pptx,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5RMV0NYASE.pptx,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LNTGFOL10Y.pptx,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JA8Y3K1B6Y.pptx,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CSA{X}, SVBKWMSB8D.pptx,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LUSZ2W3D71.pptx,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S38PBL9QB2.pptx,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LETSMSLJJF.pptx,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TOSFM20Y49.pptx,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7HN82FHNFH.pptx,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Z5256Q7FW8.pptx,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833M7VPRWQ.pptx,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SWZHC2HAHM.pptx,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EEYI1E2MLH.pptx,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ZT7X78RS16.pptx,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6XKEYJTY6M.pptx,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AWWA6U26M4.pptx,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B2AUN2BKDV.pptx,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WULF5BUZ5R.pptx,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JMCA23C78V.pptx,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7ZRM8AVSW9.pptx,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JVRRLG9CFB.pptx,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1OMG7BLD8O.pptx,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5L076M8YHE.pptx,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ASL4GZT6Z9.pptx,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