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V99Q154YHS.pptx,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DAOLJD62RR.pptx,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W3GZ98XMPM.pptx,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OE9K7OAI18.pptx,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2IOZPN28UJ.pptx,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TDN4IECB7Z.pptx,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XW1KBMO83O.pptx,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YR1VE9IGIN.pptx,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T7FNTEA9BX.pptx,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8KMJ2SZA02.pptx,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H8WPP0ESVT.pptx,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5BSYKY148Y.pptx,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7V0UER5GQA.pptx,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IK9TWIU635.pptx,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A6RV97954T.pptx,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6NZF8VQMVK.pptx,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CSA{K}, 0H8FIVIGIF.pptx,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50RADY58RW.pptx,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UZ911Y0IV2.pptx,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ONMYKPQ95E.pptx,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I8A0ITUZEE.pptx,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83OXQ1MG7F.pptx,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UMUYETBP6U.pptx,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0DS9IXH99S.pptx,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7434PFMMOW.pptx,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K5G8SADC00.pptx,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9IG52QTJSQ.pptx,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