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5H7RMWBS6Y.pptx,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33O2BBZTZ4.pptx,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JBQR18O6S7.pptx,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GISTVMFY76.pptx,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5EB99DGBFU.pptx,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2L8K5KOMCR.pptx,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CSA{G}, YKT6RBZH4I.pptx,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3Z2W7ABSID.pptx,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SW9KORBXA1.pptx,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CU7SO9M442.pptx,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