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3SOXT1BYZT.pptx,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7YAILTYCNR.pptx,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CSA{A}, 13Y1ZLJWW7.pptx,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1WHZGPU6T0.pptx,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EOE07DC6GX.pptx,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M04ITINS0I.pptx,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TNLJ3KHE5W.pptx,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UZEGQP2UAT.pptx,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2VCT7NSY0L.pptx,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7JTRSN4D6O.pptx,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