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SCPNUIOQHO.pptx,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9EG9RZ21NV.pptx,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2DUEVLSL1S.pptx,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CSA{T}, UGXO8XPG73.pptx,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4L3FL15U40.pptx,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TN4LSFLJ4U.pptx,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PEVTXDGZ4W.pptx,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M01D1SO8DS.pptx,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