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XMQNEZAZJV.pptx,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CSA{I}, FOW2MZJNKJ.pptx,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ZY00EETMZV.pptx,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UHDOBNNA1W.pptx,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OWV31D6D2K.pptx,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5JVFN2KPBU.pptx,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771NUH4OOU.pptx,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FZCAG0LFEO.pptx,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FVWFOBRN5V.pptx,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4RPNR914A0.pptx,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3BZC2MV02F.pptx,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50UQF02623.pptx,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YRJZODS3E3.pptx,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2EA0T1TAI6.pptx,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YID9IVE0E1.pptx,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AJDS7WRO6F.pptx,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1THGWTUBCC.pptx,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D4EMTLEIC9.pptx,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EP10NGY5ZN.pptx,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H1PNNVOQZJ.pptx,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4R7FNA18D3.pptx,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GM0DDW5SD5.pptx,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DNN6HV1FSZ.pptx,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UI8A0S9AYQ.pptx,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PWNNHNBR4A.pptx,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1P86D4GH0U.pptx,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JMCP5BZX06.pptx,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NPJBUES3YK.pptx,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4M660DOVRZ.pptx,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