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>
        <p:scale>
          <a:sx n="75" d="100"/>
          <a:sy n="75" d="100"/>
        </p:scale>
        <p:origin x="18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1290-DE4D-4453-94E9-DE87AE1958B0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602B4C7-094A-4541-80F4-3F831BE9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09" y="-72608"/>
            <a:ext cx="9524388" cy="6211557"/>
          </a:xfrm>
          <a:prstGeom prst="rect">
            <a:avLst/>
          </a:prstGeom>
        </p:spPr>
      </p:pic>
      <p:cxnSp>
        <p:nvCxnSpPr>
          <p:cNvPr id="6" name="מחבר חץ ישר 5"/>
          <p:cNvCxnSpPr/>
          <p:nvPr/>
        </p:nvCxnSpPr>
        <p:spPr>
          <a:xfrm flipH="1">
            <a:off x="8828115" y="881149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9825644" y="4961313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8828114" y="5123411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/>
          <p:cNvSpPr/>
          <p:nvPr/>
        </p:nvSpPr>
        <p:spPr>
          <a:xfrm>
            <a:off x="9825644" y="719051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9825644" y="2567939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מחבר חץ ישר 11"/>
          <p:cNvCxnSpPr/>
          <p:nvPr/>
        </p:nvCxnSpPr>
        <p:spPr>
          <a:xfrm flipH="1">
            <a:off x="8828114" y="2730037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/>
          <p:cNvSpPr/>
          <p:nvPr/>
        </p:nvSpPr>
        <p:spPr>
          <a:xfrm>
            <a:off x="7068590" y="2472342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מחבר חץ ישר 13"/>
          <p:cNvCxnSpPr/>
          <p:nvPr/>
        </p:nvCxnSpPr>
        <p:spPr>
          <a:xfrm flipH="1">
            <a:off x="6071060" y="2634440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/>
          <p:cNvSpPr/>
          <p:nvPr/>
        </p:nvSpPr>
        <p:spPr>
          <a:xfrm>
            <a:off x="4311536" y="2472342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מחבר חץ ישר 15"/>
          <p:cNvCxnSpPr/>
          <p:nvPr/>
        </p:nvCxnSpPr>
        <p:spPr>
          <a:xfrm flipH="1">
            <a:off x="3314006" y="2634440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A00FEC84-B5CE-4660-A04B-F13149296426}"/>
              </a:ext>
            </a:extLst>
          </p:cNvPr>
          <p:cNvSpPr/>
          <p:nvPr/>
        </p:nvSpPr>
        <p:spPr>
          <a:xfrm>
            <a:off x="2295660" y="60229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6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F798A1E6-2C78-4044-9A09-C0BCC1640F76}"/>
              </a:ext>
            </a:extLst>
          </p:cNvPr>
          <p:cNvCxnSpPr>
            <a:cxnSpLocks/>
          </p:cNvCxnSpPr>
          <p:nvPr/>
        </p:nvCxnSpPr>
        <p:spPr>
          <a:xfrm>
            <a:off x="2575254" y="223449"/>
            <a:ext cx="1033067" cy="106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0611334F-47F2-487C-896D-9361D8558D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2"/>
          <a:stretch/>
        </p:blipFill>
        <p:spPr>
          <a:xfrm>
            <a:off x="7980219" y="5437909"/>
            <a:ext cx="240976" cy="3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76425"/>
            <a:ext cx="5638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קבוצה 17"/>
          <p:cNvGrpSpPr/>
          <p:nvPr/>
        </p:nvGrpSpPr>
        <p:grpSpPr>
          <a:xfrm>
            <a:off x="-1909763" y="-598488"/>
            <a:ext cx="16773525" cy="8715375"/>
            <a:chOff x="-1909763" y="-598488"/>
            <a:chExt cx="16773525" cy="8715375"/>
          </a:xfrm>
        </p:grpSpPr>
        <p:pic>
          <p:nvPicPr>
            <p:cNvPr id="11" name="תמונה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09763" y="-598488"/>
              <a:ext cx="16773525" cy="8715375"/>
            </a:xfrm>
            <a:prstGeom prst="rect">
              <a:avLst/>
            </a:prstGeom>
          </p:spPr>
        </p:pic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924060" y="12511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 smtClean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מחבר חץ ישר 5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80646" y="14299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7705860" y="12511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מחבר חץ ישר 7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1154" y="14299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14192520" y="12511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rgbClr val="FF0000"/>
                  </a:solidFill>
                </a:rPr>
                <a:t>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87814" y="14299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11322320" y="33466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7614" y="35254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5302520" y="33466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5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7814" y="35254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8934720" y="6679234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6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0014" y="6858000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92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47650"/>
            <a:ext cx="12954000" cy="73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5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קבוצה 22"/>
          <p:cNvGrpSpPr/>
          <p:nvPr/>
        </p:nvGrpSpPr>
        <p:grpSpPr>
          <a:xfrm>
            <a:off x="-2414588" y="-1033463"/>
            <a:ext cx="17021175" cy="8924925"/>
            <a:chOff x="-2414588" y="-1033463"/>
            <a:chExt cx="17021175" cy="8924925"/>
          </a:xfrm>
        </p:grpSpPr>
        <p:grpSp>
          <p:nvGrpSpPr>
            <p:cNvPr id="6" name="קבוצה 5"/>
            <p:cNvGrpSpPr/>
            <p:nvPr/>
          </p:nvGrpSpPr>
          <p:grpSpPr>
            <a:xfrm>
              <a:off x="-2414588" y="-1033463"/>
              <a:ext cx="17021175" cy="8924925"/>
              <a:chOff x="-2414588" y="-1033463"/>
              <a:chExt cx="17021175" cy="8924925"/>
            </a:xfrm>
          </p:grpSpPr>
          <p:pic>
            <p:nvPicPr>
              <p:cNvPr id="4" name="תמונה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14588" y="-1033463"/>
                <a:ext cx="17021175" cy="8924925"/>
              </a:xfrm>
              <a:prstGeom prst="rect">
                <a:avLst/>
              </a:prstGeom>
            </p:spPr>
          </p:pic>
          <p:pic>
            <p:nvPicPr>
              <p:cNvPr id="5" name="תמונה 4">
                <a:extLst>
                  <a:ext uri="{FF2B5EF4-FFF2-40B4-BE49-F238E27FC236}">
                    <a16:creationId xmlns:a16="http://schemas.microsoft.com/office/drawing/2014/main" id="{0611334F-47F2-487C-896D-9361D8558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22"/>
              <a:stretch/>
            </p:blipFill>
            <p:spPr>
              <a:xfrm>
                <a:off x="8285019" y="6807200"/>
                <a:ext cx="240976" cy="330302"/>
              </a:xfrm>
              <a:prstGeom prst="rect">
                <a:avLst/>
              </a:prstGeom>
            </p:spPr>
          </p:pic>
        </p:grp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11462020" y="72709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מחבר חץ ישר 7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7314" y="74497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3791220" y="15686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6514" y="17474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11533659" y="-844317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8953" y="-665551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12063153" y="1310989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047" y="1513613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10636520" y="24703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1200" dirty="0">
                  <a:solidFill>
                    <a:srgbClr val="FF0000"/>
                  </a:solidFill>
                </a:rPr>
                <a:t>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1814" y="26491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8028853" y="2458440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4147" y="2637206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9133559" y="3537183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5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8853" y="3715949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אליפסה 20">
              <a:extLst>
                <a:ext uri="{FF2B5EF4-FFF2-40B4-BE49-F238E27FC236}">
                  <a16:creationId xmlns:a16="http://schemas.microsoft.com/office/drawing/2014/main" id="{A00FEC84-B5CE-4660-A04B-F13149296426}"/>
                </a:ext>
              </a:extLst>
            </p:cNvPr>
            <p:cNvSpPr/>
            <p:nvPr/>
          </p:nvSpPr>
          <p:spPr>
            <a:xfrm>
              <a:off x="1949720" y="-844317"/>
              <a:ext cx="257694" cy="2576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6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F798A1E6-2C78-4044-9A09-C0BCC1640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014" y="-665551"/>
              <a:ext cx="1033067" cy="1068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51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>
            <a:off x="-2900363" y="347662"/>
            <a:ext cx="17992725" cy="6162675"/>
            <a:chOff x="-2900363" y="347662"/>
            <a:chExt cx="17992725" cy="6162675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900363" y="347662"/>
              <a:ext cx="17992725" cy="6162675"/>
            </a:xfrm>
            <a:prstGeom prst="rect">
              <a:avLst/>
            </a:prstGeom>
          </p:spPr>
        </p:pic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7687" y="4494212"/>
              <a:ext cx="2562225" cy="25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9343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</Words>
  <Application>Microsoft Office PowerPoint</Application>
  <PresentationFormat>מסך רחב</PresentationFormat>
  <Paragraphs>20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Idan Goor</dc:creator>
  <cp:lastModifiedBy>Idan Goor</cp:lastModifiedBy>
  <cp:revision>9</cp:revision>
  <dcterms:created xsi:type="dcterms:W3CDTF">2018-05-02T18:08:29Z</dcterms:created>
  <dcterms:modified xsi:type="dcterms:W3CDTF">2018-08-04T14:42:03Z</dcterms:modified>
</cp:coreProperties>
</file>