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5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8F7A8-0824-48EB-B124-DB066AAF77DC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imadrian/SE-Java-Project/wiki" TargetMode="External"/><Relationship Id="rId2" Type="http://schemas.openxmlformats.org/officeDocument/2006/relationships/hyperlink" Target="https://github.com/haimadrian/SE-Java-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yhIwLgkjFY" TargetMode="External"/><Relationship Id="rId4" Type="http://schemas.openxmlformats.org/officeDocument/2006/relationships/hyperlink" Target="https://github.com/haimadrian/SE-Java-Project/actions?query=workflow%3A%22Build+SPAApplication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274-D2C0-4BFC-94D0-17C2D468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90549"/>
            <a:ext cx="7974013" cy="1676401"/>
          </a:xfrm>
        </p:spPr>
        <p:txBody>
          <a:bodyPr>
            <a:normAutofit/>
          </a:bodyPr>
          <a:lstStyle/>
          <a:p>
            <a:r>
              <a:rPr lang="en-US" sz="9600" dirty="0"/>
              <a:t>S.P.A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1C9C-E2F2-46D4-96D4-F5029352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66951"/>
            <a:ext cx="7215188" cy="973400"/>
          </a:xfrm>
        </p:spPr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b="1" dirty="0"/>
              <a:t>S</a:t>
            </a:r>
            <a:r>
              <a:rPr lang="en-US" sz="2800" dirty="0"/>
              <a:t>hor Lior, </a:t>
            </a:r>
            <a:r>
              <a:rPr lang="en-US" sz="2800" b="1" dirty="0"/>
              <a:t>P</a:t>
            </a:r>
            <a:r>
              <a:rPr lang="en-US" sz="2800" dirty="0"/>
              <a:t>ollak Idan and </a:t>
            </a:r>
            <a:r>
              <a:rPr lang="en-US" sz="2800" b="1" dirty="0"/>
              <a:t>A</a:t>
            </a:r>
            <a:r>
              <a:rPr lang="en-US" sz="2800" dirty="0"/>
              <a:t>drian Haim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78B38F-3EB6-4D79-AA75-7F8A31D3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82" y="3870205"/>
            <a:ext cx="2528094" cy="2802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CBAA8AF-4E43-4A7B-8F3C-E9CD182922E2}"/>
              </a:ext>
            </a:extLst>
          </p:cNvPr>
          <p:cNvSpPr txBox="1">
            <a:spLocks/>
          </p:cNvSpPr>
          <p:nvPr/>
        </p:nvSpPr>
        <p:spPr>
          <a:xfrm>
            <a:off x="684212" y="3240350"/>
            <a:ext cx="3897313" cy="2938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Final Project</a:t>
            </a:r>
          </a:p>
          <a:p>
            <a:r>
              <a:rPr lang="en-US" sz="2000" dirty="0"/>
              <a:t>Software Engineering</a:t>
            </a:r>
          </a:p>
          <a:p>
            <a:r>
              <a:rPr lang="en-US" sz="2000" dirty="0"/>
              <a:t>Holon Institute of Technology, 2020</a:t>
            </a:r>
          </a:p>
        </p:txBody>
      </p:sp>
    </p:spTree>
    <p:extLst>
      <p:ext uri="{BB962C8B-B14F-4D97-AF65-F5344CB8AC3E}">
        <p14:creationId xmlns:p14="http://schemas.microsoft.com/office/powerpoint/2010/main" val="971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9711540" cy="373741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S.P.A</a:t>
            </a:r>
            <a:r>
              <a:rPr lang="he-IL" sz="2800" dirty="0"/>
              <a:t> </a:t>
            </a:r>
            <a:r>
              <a:rPr lang="en-US" sz="2800" dirty="0"/>
              <a:t>is a virtual electronic store developed by 3 students from the faculty of computer science, Holon Institute of Technology</a:t>
            </a:r>
          </a:p>
          <a:p>
            <a:r>
              <a:rPr lang="en-US" sz="2800" dirty="0"/>
              <a:t>We created a friendly desktop application with easy to use interface for both the users and the management of an electronic store</a:t>
            </a:r>
          </a:p>
          <a:p>
            <a:r>
              <a:rPr lang="en-US" sz="2800" dirty="0"/>
              <a:t>We developed the application using Java language with Swing framework</a:t>
            </a:r>
          </a:p>
          <a:p>
            <a:r>
              <a:rPr lang="en-US" sz="2800" dirty="0"/>
              <a:t>The application was developed in accordance to our architecture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/>
              <a:t>The architecture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The architecture we chose to work with in this project is MVC</a:t>
            </a:r>
            <a:endParaRPr lang="he-IL"/>
          </a:p>
          <a:p>
            <a:endParaRPr lang="en-US"/>
          </a:p>
          <a:p>
            <a:r>
              <a:rPr lang="en-US"/>
              <a:t>We made a separation of the model from view and controller in order to make it easier to change the model layer with a DB access in the future. Hence the business logic is implemented at the controller layer.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55" y="1830666"/>
            <a:ext cx="6784704" cy="50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architecture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/>
          </a:bodyPr>
          <a:lstStyle/>
          <a:p>
            <a:r>
              <a:rPr lang="en-US" dirty="0"/>
              <a:t>The data access is implemented using the Repository pattern, such that there is a single data source for reading and persisting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755" y="2002631"/>
            <a:ext cx="6784704" cy="46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Used by various systems in order to notify listeners (at the view level) about updates of the model.</a:t>
            </a:r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Actions in the application are separated into classes with single responsibility according to the Command pattern.</a:t>
            </a:r>
          </a:p>
          <a:p>
            <a:r>
              <a:rPr lang="en-US" dirty="0"/>
              <a:t>Factory Method</a:t>
            </a:r>
          </a:p>
          <a:p>
            <a:pPr lvl="1"/>
            <a:r>
              <a:rPr lang="en-US" dirty="0"/>
              <a:t>Concrete actions are created by using the Factory Method pattern</a:t>
            </a:r>
          </a:p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Maintain unique instance of sub-systems within one singleton class</a:t>
            </a:r>
          </a:p>
        </p:txBody>
      </p:sp>
    </p:spTree>
    <p:extLst>
      <p:ext uri="{BB962C8B-B14F-4D97-AF65-F5344CB8AC3E}">
        <p14:creationId xmlns:p14="http://schemas.microsoft.com/office/powerpoint/2010/main" val="1354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Project source</a:t>
            </a:r>
          </a:p>
          <a:p>
            <a:pPr lvl="1"/>
            <a:r>
              <a:rPr lang="en-US" dirty="0">
                <a:hlinkClick r:id="rId2"/>
              </a:rPr>
              <a:t>https://github.com/haimadrian/SE-Java-Project</a:t>
            </a:r>
            <a:endParaRPr lang="en-US" dirty="0"/>
          </a:p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3"/>
              </a:rPr>
              <a:t>https://github.com/haimadrian/SE-Java-Project/wiki</a:t>
            </a:r>
            <a:endParaRPr lang="en-US" dirty="0"/>
          </a:p>
          <a:p>
            <a:r>
              <a:rPr lang="en-US" dirty="0"/>
              <a:t>Continues Integration</a:t>
            </a:r>
          </a:p>
          <a:p>
            <a:pPr lvl="1"/>
            <a:r>
              <a:rPr lang="en-US" dirty="0">
                <a:hlinkClick r:id="rId4"/>
              </a:rPr>
              <a:t>https://github.com/haimadrian/SE-Java-Project/actions?query=workflow%3A%22Build+SPAApplication%22</a:t>
            </a:r>
            <a:endParaRPr lang="en-US" dirty="0"/>
          </a:p>
          <a:p>
            <a:r>
              <a:rPr lang="en-US" dirty="0"/>
              <a:t>Video</a:t>
            </a:r>
          </a:p>
          <a:p>
            <a:pPr lvl="1"/>
            <a:r>
              <a:rPr lang="en-US" dirty="0">
                <a:hlinkClick r:id="rId5"/>
              </a:rPr>
              <a:t>https://www.youtube.com/watch?v=MyhIwLgkjFY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94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303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S.P.A</vt:lpstr>
      <vt:lpstr>The project</vt:lpstr>
      <vt:lpstr>The architecture</vt:lpstr>
      <vt:lpstr>The architecture CONT.</vt:lpstr>
      <vt:lpstr>DESIGN PATTERNS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</dc:title>
  <dc:creator>Lior Shor</dc:creator>
  <cp:lastModifiedBy>Haim Adrian (hadrian)</cp:lastModifiedBy>
  <cp:revision>22</cp:revision>
  <dcterms:created xsi:type="dcterms:W3CDTF">2020-07-08T06:29:28Z</dcterms:created>
  <dcterms:modified xsi:type="dcterms:W3CDTF">2020-07-11T15:39:21Z</dcterms:modified>
</cp:coreProperties>
</file>