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7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2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1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 rtl="0"/>
            <a:r>
              <a:rPr lang="en-US" dirty="0" err="1" smtClean="0"/>
              <a:t>SeeU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21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Team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524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Go-To-Market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72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Company Status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4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Need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e-IL" dirty="0"/>
              <a:t>חיבור בין תושבי העיר למקומות הבילוי, הפנאי, מוסדות העירייה והמוסדות </a:t>
            </a:r>
            <a:r>
              <a:rPr lang="he-IL" dirty="0" err="1"/>
              <a:t>המששלתיות</a:t>
            </a:r>
            <a:r>
              <a:rPr lang="he-IL" dirty="0"/>
              <a:t> בעיר.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he-IL" dirty="0"/>
              <a:t>צמצום האלימות במוסדות החינוך.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he-IL" dirty="0"/>
              <a:t>הפתרון הוא פלטפורמת </a:t>
            </a:r>
            <a:r>
              <a:rPr lang="en-US" dirty="0"/>
              <a:t>B2C </a:t>
            </a:r>
            <a:r>
              <a:rPr lang="he-IL" dirty="0"/>
              <a:t>אשר תאפשר לכל מוסד/עסק, להתנהל בשקיפות מול תושבי העיר ולקוחות העסק.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21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4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 &amp; </a:t>
            </a:r>
            <a:r>
              <a:rPr lang="en-US" b="1" dirty="0" err="1" smtClean="0"/>
              <a:t>Innovatione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63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Competitive Landscape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03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Competitive Landscape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03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Market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45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Model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3382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57</Words>
  <Application>Microsoft Office PowerPoint</Application>
  <PresentationFormat>מסך רחב</PresentationFormat>
  <Paragraphs>15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Levenim MT</vt:lpstr>
      <vt:lpstr>Tw Cen MT</vt:lpstr>
      <vt:lpstr>Tw Cen MT Condensed</vt:lpstr>
      <vt:lpstr>Wingdings 3</vt:lpstr>
      <vt:lpstr>אינטגרל</vt:lpstr>
      <vt:lpstr>SeeU</vt:lpstr>
      <vt:lpstr>Need</vt:lpstr>
      <vt:lpstr>Vision</vt:lpstr>
      <vt:lpstr>Our Solution</vt:lpstr>
      <vt:lpstr>Technology &amp; Innovatione</vt:lpstr>
      <vt:lpstr>Competitive Landscape</vt:lpstr>
      <vt:lpstr>Competitive Landscape</vt:lpstr>
      <vt:lpstr>Market</vt:lpstr>
      <vt:lpstr>Business Model</vt:lpstr>
      <vt:lpstr>Team</vt:lpstr>
      <vt:lpstr>Go-To-Market</vt:lpstr>
      <vt:lpstr>Company Status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Crash</dc:title>
  <dc:creator>עידו שמש</dc:creator>
  <cp:lastModifiedBy>עידו שמש</cp:lastModifiedBy>
  <cp:revision>10</cp:revision>
  <dcterms:created xsi:type="dcterms:W3CDTF">2018-12-06T12:41:07Z</dcterms:created>
  <dcterms:modified xsi:type="dcterms:W3CDTF">2018-12-10T15:44:35Z</dcterms:modified>
</cp:coreProperties>
</file>