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1"/>
  </p:notesMasterIdLst>
  <p:sldIdLst>
    <p:sldId id="256" r:id="rId2"/>
    <p:sldId id="257" r:id="rId3"/>
    <p:sldId id="306" r:id="rId4"/>
    <p:sldId id="309" r:id="rId5"/>
    <p:sldId id="312" r:id="rId6"/>
    <p:sldId id="316" r:id="rId7"/>
    <p:sldId id="317" r:id="rId8"/>
    <p:sldId id="318" r:id="rId9"/>
    <p:sldId id="321" r:id="rId10"/>
    <p:sldId id="322" r:id="rId11"/>
    <p:sldId id="319" r:id="rId12"/>
    <p:sldId id="320" r:id="rId13"/>
    <p:sldId id="323" r:id="rId14"/>
    <p:sldId id="324" r:id="rId15"/>
    <p:sldId id="325" r:id="rId16"/>
    <p:sldId id="326" r:id="rId17"/>
    <p:sldId id="329" r:id="rId18"/>
    <p:sldId id="330" r:id="rId19"/>
    <p:sldId id="328" r:id="rId20"/>
  </p:sldIdLst>
  <p:sldSz cx="9144000" cy="5143500" type="screen16x9"/>
  <p:notesSz cx="6858000" cy="9144000"/>
  <p:embeddedFontLst>
    <p:embeddedFont>
      <p:font typeface="Cairo" panose="020B0604020202020204" charset="-78"/>
      <p:regular r:id="rId22"/>
      <p:bold r:id="rId23"/>
    </p:embeddedFont>
    <p:embeddedFont>
      <p:font typeface="Calibri" panose="020F0502020204030204" pitchFamily="34" charset="0"/>
      <p:regular r:id="rId24"/>
      <p:bold r:id="rId25"/>
      <p:italic r:id="rId26"/>
      <p:boldItalic r:id="rId27"/>
    </p:embeddedFont>
    <p:embeddedFont>
      <p:font typeface="Jura" panose="020B0604020202020204" charset="0"/>
      <p:regular r:id="rId28"/>
      <p:bold r:id="rId29"/>
    </p:embeddedFont>
    <p:embeddedFont>
      <p:font typeface="Jura Medium"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73">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F6F36B-28D6-4BAE-932E-E97AFA6CC330}">
  <a:tblStyle styleId="{57F6F36B-28D6-4BAE-932E-E97AFA6CC3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0" autoAdjust="0"/>
    <p:restoredTop sz="94660"/>
  </p:normalViewPr>
  <p:slideViewPr>
    <p:cSldViewPr snapToGrid="0">
      <p:cViewPr varScale="1">
        <p:scale>
          <a:sx n="142" d="100"/>
          <a:sy n="142" d="100"/>
        </p:scale>
        <p:origin x="726" y="144"/>
      </p:cViewPr>
      <p:guideLst>
        <p:guide orient="horz" pos="57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f62db409e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f62db409e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aaccce70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aaccce7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519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aaccce70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aaccce7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646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aaccce70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aaccce7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002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aaccce70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aaccce7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053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aaccce70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aaccce7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213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aaccce70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aaccce7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059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aaccce70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aaccce7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571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aaccce70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aaccce7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5481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aaccce70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aaccce7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553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aaccce70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aaccce7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1941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aaccce70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aaccce7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aaccce70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aaccce7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401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aaccce70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aaccce7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168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aaccce70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aaccce7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625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aaccce70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aaccce7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939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aaccce70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aaccce7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236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aaccce70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aaccce7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049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aaccce70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aaccce7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0667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mt="75000"/>
          </a:blip>
          <a:srcRect b="51331"/>
          <a:stretch/>
        </p:blipFill>
        <p:spPr>
          <a:xfrm>
            <a:off x="0" y="-447675"/>
            <a:ext cx="9144003" cy="2503149"/>
          </a:xfrm>
          <a:prstGeom prst="rect">
            <a:avLst/>
          </a:prstGeom>
          <a:noFill/>
          <a:ln>
            <a:noFill/>
          </a:ln>
        </p:spPr>
      </p:pic>
      <p:pic>
        <p:nvPicPr>
          <p:cNvPr id="11" name="Google Shape;11;p2"/>
          <p:cNvPicPr preferRelativeResize="0"/>
          <p:nvPr/>
        </p:nvPicPr>
        <p:blipFill>
          <a:blip r:embed="rId3">
            <a:alphaModFix/>
          </a:blip>
          <a:stretch>
            <a:fillRect/>
          </a:stretch>
        </p:blipFill>
        <p:spPr>
          <a:xfrm flipH="1">
            <a:off x="-47625" y="436366"/>
            <a:ext cx="9353549" cy="5261371"/>
          </a:xfrm>
          <a:prstGeom prst="rect">
            <a:avLst/>
          </a:prstGeom>
          <a:noFill/>
          <a:ln>
            <a:noFill/>
          </a:ln>
        </p:spPr>
      </p:pic>
      <p:sp>
        <p:nvSpPr>
          <p:cNvPr id="12" name="Google Shape;12;p2"/>
          <p:cNvSpPr txBox="1">
            <a:spLocks noGrp="1"/>
          </p:cNvSpPr>
          <p:nvPr>
            <p:ph type="ctrTitle"/>
          </p:nvPr>
        </p:nvSpPr>
        <p:spPr>
          <a:xfrm>
            <a:off x="1537950" y="775788"/>
            <a:ext cx="6068100" cy="2256000"/>
          </a:xfrm>
          <a:prstGeom prst="rect">
            <a:avLst/>
          </a:prstGeom>
          <a:effectLst>
            <a:outerShdw blurRad="57150" dist="19050" dir="5400000" algn="bl" rotWithShape="0">
              <a:schemeClr val="accent2">
                <a:alpha val="80000"/>
              </a:schemeClr>
            </a:outerShdw>
          </a:effectLst>
        </p:spPr>
        <p:txBody>
          <a:bodyPr spcFirstLastPara="1" wrap="square" lIns="91425" tIns="91425" rIns="91425" bIns="91425" anchor="ctr" anchorCtr="0">
            <a:noAutofit/>
          </a:bodyPr>
          <a:lstStyle>
            <a:lvl1pPr lvl="0" algn="ctr">
              <a:spcBef>
                <a:spcPts val="0"/>
              </a:spcBef>
              <a:spcAft>
                <a:spcPts val="0"/>
              </a:spcAft>
              <a:buSzPts val="5200"/>
              <a:buNone/>
              <a:defRPr sz="5200" b="1">
                <a:latin typeface="Cairo"/>
                <a:ea typeface="Cairo"/>
                <a:cs typeface="Cairo"/>
                <a:sym typeface="Cai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2876550" y="3106075"/>
            <a:ext cx="3390900" cy="688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dk1"/>
                </a:solidFill>
                <a:latin typeface="Jura Medium"/>
                <a:ea typeface="Jura Medium"/>
                <a:cs typeface="Jura Medium"/>
                <a:sym typeface="Jura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4" name="Google Shape;14;p2"/>
          <p:cNvGrpSpPr/>
          <p:nvPr/>
        </p:nvGrpSpPr>
        <p:grpSpPr>
          <a:xfrm flipH="1">
            <a:off x="464995" y="2847149"/>
            <a:ext cx="8235834" cy="2333395"/>
            <a:chOff x="5585675" y="1813475"/>
            <a:chExt cx="1310875" cy="371400"/>
          </a:xfrm>
        </p:grpSpPr>
        <p:sp>
          <p:nvSpPr>
            <p:cNvPr id="15" name="Google Shape;15;p2"/>
            <p:cNvSpPr/>
            <p:nvPr/>
          </p:nvSpPr>
          <p:spPr>
            <a:xfrm>
              <a:off x="6573825" y="2022100"/>
              <a:ext cx="48800" cy="86850"/>
            </a:xfrm>
            <a:custGeom>
              <a:avLst/>
              <a:gdLst/>
              <a:ahLst/>
              <a:cxnLst/>
              <a:rect l="l" t="t" r="r" b="b"/>
              <a:pathLst>
                <a:path w="1952" h="3474" extrusionOk="0">
                  <a:moveTo>
                    <a:pt x="1012" y="0"/>
                  </a:moveTo>
                  <a:cubicBezTo>
                    <a:pt x="887" y="0"/>
                    <a:pt x="733" y="96"/>
                    <a:pt x="741" y="175"/>
                  </a:cubicBezTo>
                  <a:cubicBezTo>
                    <a:pt x="749" y="250"/>
                    <a:pt x="712" y="774"/>
                    <a:pt x="720" y="1020"/>
                  </a:cubicBezTo>
                  <a:cubicBezTo>
                    <a:pt x="733" y="1265"/>
                    <a:pt x="749" y="2093"/>
                    <a:pt x="749" y="2093"/>
                  </a:cubicBezTo>
                  <a:cubicBezTo>
                    <a:pt x="726" y="2095"/>
                    <a:pt x="704" y="2096"/>
                    <a:pt x="684" y="2096"/>
                  </a:cubicBezTo>
                  <a:cubicBezTo>
                    <a:pt x="495" y="2096"/>
                    <a:pt x="421" y="2015"/>
                    <a:pt x="421" y="1947"/>
                  </a:cubicBezTo>
                  <a:cubicBezTo>
                    <a:pt x="421" y="1868"/>
                    <a:pt x="433" y="1361"/>
                    <a:pt x="433" y="1244"/>
                  </a:cubicBezTo>
                  <a:cubicBezTo>
                    <a:pt x="437" y="1144"/>
                    <a:pt x="356" y="1061"/>
                    <a:pt x="262" y="1061"/>
                  </a:cubicBezTo>
                  <a:cubicBezTo>
                    <a:pt x="250" y="1061"/>
                    <a:pt x="238" y="1063"/>
                    <a:pt x="225" y="1065"/>
                  </a:cubicBezTo>
                  <a:cubicBezTo>
                    <a:pt x="121" y="1074"/>
                    <a:pt x="38" y="1161"/>
                    <a:pt x="34" y="1265"/>
                  </a:cubicBezTo>
                  <a:cubicBezTo>
                    <a:pt x="34" y="1361"/>
                    <a:pt x="1" y="1881"/>
                    <a:pt x="34" y="2068"/>
                  </a:cubicBezTo>
                  <a:cubicBezTo>
                    <a:pt x="71" y="2259"/>
                    <a:pt x="150" y="2309"/>
                    <a:pt x="259" y="2322"/>
                  </a:cubicBezTo>
                  <a:cubicBezTo>
                    <a:pt x="271" y="2322"/>
                    <a:pt x="287" y="2323"/>
                    <a:pt x="306" y="2323"/>
                  </a:cubicBezTo>
                  <a:cubicBezTo>
                    <a:pt x="458" y="2323"/>
                    <a:pt x="804" y="2297"/>
                    <a:pt x="804" y="2297"/>
                  </a:cubicBezTo>
                  <a:lnTo>
                    <a:pt x="820" y="3436"/>
                  </a:lnTo>
                  <a:lnTo>
                    <a:pt x="1190" y="3474"/>
                  </a:lnTo>
                  <a:lnTo>
                    <a:pt x="1174" y="2767"/>
                  </a:lnTo>
                  <a:cubicBezTo>
                    <a:pt x="1174" y="2767"/>
                    <a:pt x="1744" y="2675"/>
                    <a:pt x="1839" y="2617"/>
                  </a:cubicBezTo>
                  <a:cubicBezTo>
                    <a:pt x="1935" y="2559"/>
                    <a:pt x="1906" y="2134"/>
                    <a:pt x="1923" y="1922"/>
                  </a:cubicBezTo>
                  <a:cubicBezTo>
                    <a:pt x="1939" y="1710"/>
                    <a:pt x="1952" y="1252"/>
                    <a:pt x="1906" y="1169"/>
                  </a:cubicBezTo>
                  <a:cubicBezTo>
                    <a:pt x="1889" y="1137"/>
                    <a:pt x="1838" y="1125"/>
                    <a:pt x="1778" y="1125"/>
                  </a:cubicBezTo>
                  <a:cubicBezTo>
                    <a:pt x="1675" y="1125"/>
                    <a:pt x="1546" y="1161"/>
                    <a:pt x="1527" y="1190"/>
                  </a:cubicBezTo>
                  <a:cubicBezTo>
                    <a:pt x="1502" y="1236"/>
                    <a:pt x="1482" y="1465"/>
                    <a:pt x="1490" y="1548"/>
                  </a:cubicBezTo>
                  <a:cubicBezTo>
                    <a:pt x="1502" y="1631"/>
                    <a:pt x="1511" y="2209"/>
                    <a:pt x="1511" y="2380"/>
                  </a:cubicBezTo>
                  <a:cubicBezTo>
                    <a:pt x="1511" y="2495"/>
                    <a:pt x="1378" y="2512"/>
                    <a:pt x="1296" y="2512"/>
                  </a:cubicBezTo>
                  <a:cubicBezTo>
                    <a:pt x="1259" y="2512"/>
                    <a:pt x="1232" y="2509"/>
                    <a:pt x="1232" y="2509"/>
                  </a:cubicBezTo>
                  <a:cubicBezTo>
                    <a:pt x="1211" y="2413"/>
                    <a:pt x="1203" y="2322"/>
                    <a:pt x="1203" y="2230"/>
                  </a:cubicBezTo>
                  <a:cubicBezTo>
                    <a:pt x="1203" y="2072"/>
                    <a:pt x="1257" y="416"/>
                    <a:pt x="1257" y="208"/>
                  </a:cubicBezTo>
                  <a:cubicBezTo>
                    <a:pt x="1257" y="5"/>
                    <a:pt x="1136" y="0"/>
                    <a:pt x="1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874775" y="2056425"/>
              <a:ext cx="58675" cy="51600"/>
            </a:xfrm>
            <a:custGeom>
              <a:avLst/>
              <a:gdLst/>
              <a:ahLst/>
              <a:cxnLst/>
              <a:rect l="l" t="t" r="r" b="b"/>
              <a:pathLst>
                <a:path w="2347" h="2064" extrusionOk="0">
                  <a:moveTo>
                    <a:pt x="496" y="0"/>
                  </a:moveTo>
                  <a:cubicBezTo>
                    <a:pt x="496" y="1"/>
                    <a:pt x="845" y="1140"/>
                    <a:pt x="924" y="1518"/>
                  </a:cubicBezTo>
                  <a:cubicBezTo>
                    <a:pt x="721" y="1215"/>
                    <a:pt x="475" y="936"/>
                    <a:pt x="201" y="695"/>
                  </a:cubicBezTo>
                  <a:lnTo>
                    <a:pt x="201" y="695"/>
                  </a:lnTo>
                  <a:cubicBezTo>
                    <a:pt x="201" y="695"/>
                    <a:pt x="617" y="1219"/>
                    <a:pt x="787" y="1577"/>
                  </a:cubicBezTo>
                  <a:cubicBezTo>
                    <a:pt x="600" y="1444"/>
                    <a:pt x="400" y="1327"/>
                    <a:pt x="196" y="1219"/>
                  </a:cubicBezTo>
                  <a:lnTo>
                    <a:pt x="196" y="1219"/>
                  </a:lnTo>
                  <a:cubicBezTo>
                    <a:pt x="197" y="1219"/>
                    <a:pt x="592" y="1552"/>
                    <a:pt x="675" y="1664"/>
                  </a:cubicBezTo>
                  <a:cubicBezTo>
                    <a:pt x="454" y="1602"/>
                    <a:pt x="226" y="1568"/>
                    <a:pt x="1" y="1560"/>
                  </a:cubicBezTo>
                  <a:lnTo>
                    <a:pt x="1" y="1560"/>
                  </a:lnTo>
                  <a:cubicBezTo>
                    <a:pt x="1" y="1560"/>
                    <a:pt x="475" y="1718"/>
                    <a:pt x="658" y="1805"/>
                  </a:cubicBezTo>
                  <a:cubicBezTo>
                    <a:pt x="645" y="1805"/>
                    <a:pt x="632" y="1805"/>
                    <a:pt x="619" y="1805"/>
                  </a:cubicBezTo>
                  <a:cubicBezTo>
                    <a:pt x="479" y="1805"/>
                    <a:pt x="342" y="1826"/>
                    <a:pt x="209" y="1864"/>
                  </a:cubicBezTo>
                  <a:cubicBezTo>
                    <a:pt x="209" y="1864"/>
                    <a:pt x="458" y="1876"/>
                    <a:pt x="829" y="1926"/>
                  </a:cubicBezTo>
                  <a:lnTo>
                    <a:pt x="1203" y="2063"/>
                  </a:lnTo>
                  <a:lnTo>
                    <a:pt x="1607" y="1764"/>
                  </a:lnTo>
                  <a:cubicBezTo>
                    <a:pt x="1607" y="1764"/>
                    <a:pt x="2064" y="1568"/>
                    <a:pt x="2326" y="1514"/>
                  </a:cubicBezTo>
                  <a:cubicBezTo>
                    <a:pt x="2077" y="1514"/>
                    <a:pt x="1827" y="1548"/>
                    <a:pt x="1582" y="1618"/>
                  </a:cubicBezTo>
                  <a:cubicBezTo>
                    <a:pt x="1582" y="1618"/>
                    <a:pt x="2035" y="1215"/>
                    <a:pt x="2347" y="1102"/>
                  </a:cubicBezTo>
                  <a:lnTo>
                    <a:pt x="2347" y="1102"/>
                  </a:lnTo>
                  <a:cubicBezTo>
                    <a:pt x="2347" y="1102"/>
                    <a:pt x="1927" y="1136"/>
                    <a:pt x="1440" y="1493"/>
                  </a:cubicBezTo>
                  <a:cubicBezTo>
                    <a:pt x="1440" y="1493"/>
                    <a:pt x="1673" y="878"/>
                    <a:pt x="1844" y="582"/>
                  </a:cubicBezTo>
                  <a:lnTo>
                    <a:pt x="1844" y="582"/>
                  </a:lnTo>
                  <a:cubicBezTo>
                    <a:pt x="1843" y="583"/>
                    <a:pt x="1457" y="1061"/>
                    <a:pt x="1336" y="1360"/>
                  </a:cubicBezTo>
                  <a:cubicBezTo>
                    <a:pt x="1336" y="1360"/>
                    <a:pt x="1382" y="849"/>
                    <a:pt x="1419" y="724"/>
                  </a:cubicBezTo>
                  <a:lnTo>
                    <a:pt x="1419" y="724"/>
                  </a:lnTo>
                  <a:cubicBezTo>
                    <a:pt x="1419" y="724"/>
                    <a:pt x="1236" y="1144"/>
                    <a:pt x="1199" y="1473"/>
                  </a:cubicBezTo>
                  <a:cubicBezTo>
                    <a:pt x="1199" y="1473"/>
                    <a:pt x="1070" y="375"/>
                    <a:pt x="1045" y="191"/>
                  </a:cubicBezTo>
                  <a:lnTo>
                    <a:pt x="1045" y="191"/>
                  </a:lnTo>
                  <a:cubicBezTo>
                    <a:pt x="1045" y="192"/>
                    <a:pt x="999" y="878"/>
                    <a:pt x="1049" y="1381"/>
                  </a:cubicBezTo>
                  <a:cubicBezTo>
                    <a:pt x="1049" y="1381"/>
                    <a:pt x="721" y="408"/>
                    <a:pt x="496"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39700" y="2075024"/>
              <a:ext cx="33625" cy="30600"/>
            </a:xfrm>
            <a:custGeom>
              <a:avLst/>
              <a:gdLst/>
              <a:ahLst/>
              <a:cxnLst/>
              <a:rect l="l" t="t" r="r" b="b"/>
              <a:pathLst>
                <a:path w="1345" h="1224" extrusionOk="0">
                  <a:moveTo>
                    <a:pt x="479" y="0"/>
                  </a:moveTo>
                  <a:cubicBezTo>
                    <a:pt x="479" y="1"/>
                    <a:pt x="521" y="670"/>
                    <a:pt x="513" y="890"/>
                  </a:cubicBezTo>
                  <a:cubicBezTo>
                    <a:pt x="438" y="695"/>
                    <a:pt x="342" y="512"/>
                    <a:pt x="225" y="341"/>
                  </a:cubicBezTo>
                  <a:lnTo>
                    <a:pt x="225" y="341"/>
                  </a:lnTo>
                  <a:cubicBezTo>
                    <a:pt x="309" y="524"/>
                    <a:pt x="375" y="711"/>
                    <a:pt x="429" y="903"/>
                  </a:cubicBezTo>
                  <a:cubicBezTo>
                    <a:pt x="342" y="807"/>
                    <a:pt x="250" y="716"/>
                    <a:pt x="155" y="628"/>
                  </a:cubicBezTo>
                  <a:lnTo>
                    <a:pt x="155" y="628"/>
                  </a:lnTo>
                  <a:cubicBezTo>
                    <a:pt x="225" y="728"/>
                    <a:pt x="296" y="832"/>
                    <a:pt x="354" y="936"/>
                  </a:cubicBezTo>
                  <a:cubicBezTo>
                    <a:pt x="242" y="874"/>
                    <a:pt x="126" y="824"/>
                    <a:pt x="1" y="791"/>
                  </a:cubicBezTo>
                  <a:lnTo>
                    <a:pt x="1" y="791"/>
                  </a:lnTo>
                  <a:cubicBezTo>
                    <a:pt x="1" y="791"/>
                    <a:pt x="238" y="936"/>
                    <a:pt x="325" y="1011"/>
                  </a:cubicBezTo>
                  <a:cubicBezTo>
                    <a:pt x="259" y="994"/>
                    <a:pt x="188" y="985"/>
                    <a:pt x="118" y="985"/>
                  </a:cubicBezTo>
                  <a:cubicBezTo>
                    <a:pt x="104" y="985"/>
                    <a:pt x="90" y="985"/>
                    <a:pt x="76" y="986"/>
                  </a:cubicBezTo>
                  <a:cubicBezTo>
                    <a:pt x="76" y="986"/>
                    <a:pt x="209" y="1023"/>
                    <a:pt x="404" y="1102"/>
                  </a:cubicBezTo>
                  <a:lnTo>
                    <a:pt x="592" y="1223"/>
                  </a:lnTo>
                  <a:lnTo>
                    <a:pt x="854" y="1115"/>
                  </a:lnTo>
                  <a:cubicBezTo>
                    <a:pt x="995" y="1086"/>
                    <a:pt x="1136" y="1073"/>
                    <a:pt x="1278" y="1073"/>
                  </a:cubicBezTo>
                  <a:cubicBezTo>
                    <a:pt x="1157" y="1040"/>
                    <a:pt x="1033" y="1027"/>
                    <a:pt x="909" y="1027"/>
                  </a:cubicBezTo>
                  <a:cubicBezTo>
                    <a:pt x="892" y="1027"/>
                    <a:pt x="875" y="1027"/>
                    <a:pt x="858" y="1028"/>
                  </a:cubicBezTo>
                  <a:cubicBezTo>
                    <a:pt x="858" y="1028"/>
                    <a:pt x="1157" y="870"/>
                    <a:pt x="1344" y="849"/>
                  </a:cubicBezTo>
                  <a:cubicBezTo>
                    <a:pt x="1313" y="846"/>
                    <a:pt x="1282" y="845"/>
                    <a:pt x="1250" y="845"/>
                  </a:cubicBezTo>
                  <a:cubicBezTo>
                    <a:pt x="1095" y="845"/>
                    <a:pt x="941" y="879"/>
                    <a:pt x="795" y="944"/>
                  </a:cubicBezTo>
                  <a:cubicBezTo>
                    <a:pt x="904" y="786"/>
                    <a:pt x="1016" y="641"/>
                    <a:pt x="1136" y="499"/>
                  </a:cubicBezTo>
                  <a:lnTo>
                    <a:pt x="1136" y="499"/>
                  </a:lnTo>
                  <a:cubicBezTo>
                    <a:pt x="1136" y="499"/>
                    <a:pt x="862" y="712"/>
                    <a:pt x="758" y="857"/>
                  </a:cubicBezTo>
                  <a:cubicBezTo>
                    <a:pt x="795" y="745"/>
                    <a:pt x="837" y="628"/>
                    <a:pt x="887" y="520"/>
                  </a:cubicBezTo>
                  <a:lnTo>
                    <a:pt x="887" y="520"/>
                  </a:lnTo>
                  <a:cubicBezTo>
                    <a:pt x="800" y="637"/>
                    <a:pt x="725" y="766"/>
                    <a:pt x="671" y="899"/>
                  </a:cubicBezTo>
                  <a:cubicBezTo>
                    <a:pt x="671" y="899"/>
                    <a:pt x="741" y="283"/>
                    <a:pt x="750" y="179"/>
                  </a:cubicBezTo>
                  <a:lnTo>
                    <a:pt x="750" y="179"/>
                  </a:lnTo>
                  <a:cubicBezTo>
                    <a:pt x="683" y="391"/>
                    <a:pt x="633" y="607"/>
                    <a:pt x="600" y="828"/>
                  </a:cubicBezTo>
                  <a:cubicBezTo>
                    <a:pt x="600" y="828"/>
                    <a:pt x="546" y="254"/>
                    <a:pt x="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187531">
              <a:off x="6492926" y="2112151"/>
              <a:ext cx="42449" cy="29974"/>
            </a:xfrm>
            <a:custGeom>
              <a:avLst/>
              <a:gdLst/>
              <a:ahLst/>
              <a:cxnLst/>
              <a:rect l="l" t="t" r="r" b="b"/>
              <a:pathLst>
                <a:path w="1698" h="1199" extrusionOk="0">
                  <a:moveTo>
                    <a:pt x="1186" y="1"/>
                  </a:moveTo>
                  <a:lnTo>
                    <a:pt x="1186" y="1"/>
                  </a:lnTo>
                  <a:cubicBezTo>
                    <a:pt x="1186" y="1"/>
                    <a:pt x="986" y="383"/>
                    <a:pt x="949" y="587"/>
                  </a:cubicBezTo>
                  <a:cubicBezTo>
                    <a:pt x="924" y="458"/>
                    <a:pt x="907" y="333"/>
                    <a:pt x="903" y="204"/>
                  </a:cubicBezTo>
                  <a:cubicBezTo>
                    <a:pt x="903" y="204"/>
                    <a:pt x="841" y="491"/>
                    <a:pt x="866" y="687"/>
                  </a:cubicBezTo>
                  <a:cubicBezTo>
                    <a:pt x="866" y="687"/>
                    <a:pt x="591" y="113"/>
                    <a:pt x="537" y="17"/>
                  </a:cubicBezTo>
                  <a:lnTo>
                    <a:pt x="537" y="17"/>
                  </a:lnTo>
                  <a:cubicBezTo>
                    <a:pt x="587" y="246"/>
                    <a:pt x="654" y="466"/>
                    <a:pt x="741" y="679"/>
                  </a:cubicBezTo>
                  <a:cubicBezTo>
                    <a:pt x="741" y="679"/>
                    <a:pt x="337" y="233"/>
                    <a:pt x="105" y="71"/>
                  </a:cubicBezTo>
                  <a:lnTo>
                    <a:pt x="105" y="71"/>
                  </a:lnTo>
                  <a:cubicBezTo>
                    <a:pt x="105" y="71"/>
                    <a:pt x="554" y="604"/>
                    <a:pt x="670" y="795"/>
                  </a:cubicBezTo>
                  <a:cubicBezTo>
                    <a:pt x="462" y="683"/>
                    <a:pt x="238" y="595"/>
                    <a:pt x="5" y="545"/>
                  </a:cubicBezTo>
                  <a:lnTo>
                    <a:pt x="5" y="545"/>
                  </a:lnTo>
                  <a:cubicBezTo>
                    <a:pt x="5" y="545"/>
                    <a:pt x="396" y="720"/>
                    <a:pt x="583" y="866"/>
                  </a:cubicBezTo>
                  <a:cubicBezTo>
                    <a:pt x="449" y="852"/>
                    <a:pt x="311" y="844"/>
                    <a:pt x="176" y="844"/>
                  </a:cubicBezTo>
                  <a:cubicBezTo>
                    <a:pt x="148" y="844"/>
                    <a:pt x="120" y="844"/>
                    <a:pt x="92" y="845"/>
                  </a:cubicBezTo>
                  <a:cubicBezTo>
                    <a:pt x="233" y="870"/>
                    <a:pt x="375" y="907"/>
                    <a:pt x="516" y="953"/>
                  </a:cubicBezTo>
                  <a:cubicBezTo>
                    <a:pt x="342" y="982"/>
                    <a:pt x="167" y="1028"/>
                    <a:pt x="1" y="1090"/>
                  </a:cubicBezTo>
                  <a:cubicBezTo>
                    <a:pt x="1" y="1090"/>
                    <a:pt x="375" y="1040"/>
                    <a:pt x="521" y="1036"/>
                  </a:cubicBezTo>
                  <a:lnTo>
                    <a:pt x="521" y="1036"/>
                  </a:lnTo>
                  <a:cubicBezTo>
                    <a:pt x="412" y="1078"/>
                    <a:pt x="308" y="1132"/>
                    <a:pt x="209" y="1199"/>
                  </a:cubicBezTo>
                  <a:cubicBezTo>
                    <a:pt x="209" y="1199"/>
                    <a:pt x="392" y="1132"/>
                    <a:pt x="670" y="1053"/>
                  </a:cubicBezTo>
                  <a:lnTo>
                    <a:pt x="1211" y="733"/>
                  </a:lnTo>
                  <a:cubicBezTo>
                    <a:pt x="1365" y="604"/>
                    <a:pt x="1527" y="487"/>
                    <a:pt x="1698" y="379"/>
                  </a:cubicBezTo>
                  <a:lnTo>
                    <a:pt x="1698" y="379"/>
                  </a:lnTo>
                  <a:cubicBezTo>
                    <a:pt x="1515" y="454"/>
                    <a:pt x="1336" y="545"/>
                    <a:pt x="1169" y="654"/>
                  </a:cubicBezTo>
                  <a:cubicBezTo>
                    <a:pt x="1169" y="654"/>
                    <a:pt x="1436" y="296"/>
                    <a:pt x="1644" y="142"/>
                  </a:cubicBezTo>
                  <a:lnTo>
                    <a:pt x="1644" y="142"/>
                  </a:lnTo>
                  <a:cubicBezTo>
                    <a:pt x="1415" y="267"/>
                    <a:pt x="1211" y="429"/>
                    <a:pt x="1045" y="629"/>
                  </a:cubicBezTo>
                  <a:cubicBezTo>
                    <a:pt x="1082" y="416"/>
                    <a:pt x="1128" y="204"/>
                    <a:pt x="1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43725" y="1994800"/>
              <a:ext cx="44225" cy="102300"/>
            </a:xfrm>
            <a:custGeom>
              <a:avLst/>
              <a:gdLst/>
              <a:ahLst/>
              <a:cxnLst/>
              <a:rect l="l" t="t" r="r" b="b"/>
              <a:pathLst>
                <a:path w="1769" h="4092" extrusionOk="0">
                  <a:moveTo>
                    <a:pt x="877" y="0"/>
                  </a:moveTo>
                  <a:cubicBezTo>
                    <a:pt x="683" y="0"/>
                    <a:pt x="563" y="177"/>
                    <a:pt x="579" y="431"/>
                  </a:cubicBezTo>
                  <a:cubicBezTo>
                    <a:pt x="591" y="697"/>
                    <a:pt x="579" y="1883"/>
                    <a:pt x="579" y="1883"/>
                  </a:cubicBezTo>
                  <a:cubicBezTo>
                    <a:pt x="579" y="1883"/>
                    <a:pt x="388" y="1845"/>
                    <a:pt x="388" y="1708"/>
                  </a:cubicBezTo>
                  <a:cubicBezTo>
                    <a:pt x="388" y="1567"/>
                    <a:pt x="404" y="651"/>
                    <a:pt x="396" y="547"/>
                  </a:cubicBezTo>
                  <a:cubicBezTo>
                    <a:pt x="392" y="439"/>
                    <a:pt x="309" y="352"/>
                    <a:pt x="200" y="344"/>
                  </a:cubicBezTo>
                  <a:cubicBezTo>
                    <a:pt x="92" y="344"/>
                    <a:pt x="1" y="460"/>
                    <a:pt x="26" y="726"/>
                  </a:cubicBezTo>
                  <a:cubicBezTo>
                    <a:pt x="51" y="993"/>
                    <a:pt x="76" y="1612"/>
                    <a:pt x="101" y="1733"/>
                  </a:cubicBezTo>
                  <a:cubicBezTo>
                    <a:pt x="155" y="1966"/>
                    <a:pt x="359" y="2137"/>
                    <a:pt x="600" y="2145"/>
                  </a:cubicBezTo>
                  <a:lnTo>
                    <a:pt x="766" y="4092"/>
                  </a:lnTo>
                  <a:lnTo>
                    <a:pt x="1086" y="4092"/>
                  </a:lnTo>
                  <a:lnTo>
                    <a:pt x="1190" y="2835"/>
                  </a:lnTo>
                  <a:cubicBezTo>
                    <a:pt x="1190" y="2835"/>
                    <a:pt x="1582" y="2777"/>
                    <a:pt x="1665" y="2490"/>
                  </a:cubicBezTo>
                  <a:cubicBezTo>
                    <a:pt x="1748" y="2203"/>
                    <a:pt x="1769" y="1508"/>
                    <a:pt x="1765" y="1342"/>
                  </a:cubicBezTo>
                  <a:cubicBezTo>
                    <a:pt x="1765" y="1176"/>
                    <a:pt x="1694" y="1022"/>
                    <a:pt x="1548" y="1018"/>
                  </a:cubicBezTo>
                  <a:cubicBezTo>
                    <a:pt x="1546" y="1017"/>
                    <a:pt x="1545" y="1017"/>
                    <a:pt x="1543" y="1017"/>
                  </a:cubicBezTo>
                  <a:cubicBezTo>
                    <a:pt x="1406" y="1017"/>
                    <a:pt x="1382" y="1173"/>
                    <a:pt x="1394" y="1292"/>
                  </a:cubicBezTo>
                  <a:cubicBezTo>
                    <a:pt x="1407" y="1413"/>
                    <a:pt x="1415" y="2261"/>
                    <a:pt x="1415" y="2382"/>
                  </a:cubicBezTo>
                  <a:cubicBezTo>
                    <a:pt x="1415" y="2498"/>
                    <a:pt x="1332" y="2540"/>
                    <a:pt x="1207" y="2573"/>
                  </a:cubicBezTo>
                  <a:cubicBezTo>
                    <a:pt x="1207" y="2573"/>
                    <a:pt x="1249" y="710"/>
                    <a:pt x="1249" y="481"/>
                  </a:cubicBezTo>
                  <a:cubicBezTo>
                    <a:pt x="1249" y="248"/>
                    <a:pt x="1132" y="28"/>
                    <a:pt x="916" y="3"/>
                  </a:cubicBezTo>
                  <a:cubicBezTo>
                    <a:pt x="903" y="1"/>
                    <a:pt x="890" y="0"/>
                    <a:pt x="877"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025" y="2087300"/>
              <a:ext cx="9800" cy="10125"/>
            </a:xfrm>
            <a:custGeom>
              <a:avLst/>
              <a:gdLst/>
              <a:ahLst/>
              <a:cxnLst/>
              <a:rect l="l" t="t" r="r" b="b"/>
              <a:pathLst>
                <a:path w="392" h="405" extrusionOk="0">
                  <a:moveTo>
                    <a:pt x="392" y="1"/>
                  </a:moveTo>
                  <a:lnTo>
                    <a:pt x="392" y="1"/>
                  </a:lnTo>
                  <a:cubicBezTo>
                    <a:pt x="238" y="96"/>
                    <a:pt x="105" y="225"/>
                    <a:pt x="1" y="379"/>
                  </a:cubicBezTo>
                  <a:lnTo>
                    <a:pt x="72" y="404"/>
                  </a:lnTo>
                  <a:cubicBezTo>
                    <a:pt x="163" y="258"/>
                    <a:pt x="271" y="125"/>
                    <a:pt x="392" y="1"/>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2650" y="2077000"/>
              <a:ext cx="14150" cy="19900"/>
            </a:xfrm>
            <a:custGeom>
              <a:avLst/>
              <a:gdLst/>
              <a:ahLst/>
              <a:cxnLst/>
              <a:rect l="l" t="t" r="r" b="b"/>
              <a:pathLst>
                <a:path w="566" h="796" extrusionOk="0">
                  <a:moveTo>
                    <a:pt x="300" y="1"/>
                  </a:moveTo>
                  <a:cubicBezTo>
                    <a:pt x="217" y="271"/>
                    <a:pt x="0" y="758"/>
                    <a:pt x="0" y="758"/>
                  </a:cubicBezTo>
                  <a:lnTo>
                    <a:pt x="33" y="766"/>
                  </a:lnTo>
                  <a:lnTo>
                    <a:pt x="50" y="774"/>
                  </a:lnTo>
                  <a:lnTo>
                    <a:pt x="100" y="795"/>
                  </a:lnTo>
                  <a:cubicBezTo>
                    <a:pt x="100" y="795"/>
                    <a:pt x="370" y="284"/>
                    <a:pt x="566" y="30"/>
                  </a:cubicBezTo>
                  <a:lnTo>
                    <a:pt x="566" y="30"/>
                  </a:lnTo>
                  <a:cubicBezTo>
                    <a:pt x="400" y="205"/>
                    <a:pt x="250" y="396"/>
                    <a:pt x="125" y="600"/>
                  </a:cubicBezTo>
                  <a:cubicBezTo>
                    <a:pt x="200" y="404"/>
                    <a:pt x="258" y="205"/>
                    <a:pt x="300" y="1"/>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64950" y="2080850"/>
              <a:ext cx="4700" cy="13850"/>
            </a:xfrm>
            <a:custGeom>
              <a:avLst/>
              <a:gdLst/>
              <a:ahLst/>
              <a:cxnLst/>
              <a:rect l="l" t="t" r="r" b="b"/>
              <a:pathLst>
                <a:path w="188" h="554" extrusionOk="0">
                  <a:moveTo>
                    <a:pt x="0" y="1"/>
                  </a:moveTo>
                  <a:lnTo>
                    <a:pt x="0" y="1"/>
                  </a:lnTo>
                  <a:cubicBezTo>
                    <a:pt x="54" y="171"/>
                    <a:pt x="88" y="346"/>
                    <a:pt x="109" y="521"/>
                  </a:cubicBezTo>
                  <a:lnTo>
                    <a:pt x="188" y="554"/>
                  </a:lnTo>
                  <a:cubicBezTo>
                    <a:pt x="163" y="288"/>
                    <a:pt x="0" y="1"/>
                    <a:pt x="0" y="1"/>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67450" y="2067950"/>
              <a:ext cx="11150" cy="28225"/>
            </a:xfrm>
            <a:custGeom>
              <a:avLst/>
              <a:gdLst/>
              <a:ahLst/>
              <a:cxnLst/>
              <a:rect l="l" t="t" r="r" b="b"/>
              <a:pathLst>
                <a:path w="446" h="1129" extrusionOk="0">
                  <a:moveTo>
                    <a:pt x="445" y="1"/>
                  </a:moveTo>
                  <a:cubicBezTo>
                    <a:pt x="412" y="196"/>
                    <a:pt x="350" y="463"/>
                    <a:pt x="291" y="687"/>
                  </a:cubicBezTo>
                  <a:cubicBezTo>
                    <a:pt x="321" y="479"/>
                    <a:pt x="337" y="275"/>
                    <a:pt x="333" y="67"/>
                  </a:cubicBezTo>
                  <a:lnTo>
                    <a:pt x="333" y="67"/>
                  </a:lnTo>
                  <a:cubicBezTo>
                    <a:pt x="304" y="288"/>
                    <a:pt x="266" y="508"/>
                    <a:pt x="212" y="729"/>
                  </a:cubicBezTo>
                  <a:cubicBezTo>
                    <a:pt x="217" y="596"/>
                    <a:pt x="217" y="463"/>
                    <a:pt x="204" y="334"/>
                  </a:cubicBezTo>
                  <a:cubicBezTo>
                    <a:pt x="192" y="537"/>
                    <a:pt x="171" y="737"/>
                    <a:pt x="137" y="941"/>
                  </a:cubicBezTo>
                  <a:cubicBezTo>
                    <a:pt x="121" y="683"/>
                    <a:pt x="71" y="429"/>
                    <a:pt x="0" y="184"/>
                  </a:cubicBezTo>
                  <a:lnTo>
                    <a:pt x="0" y="184"/>
                  </a:lnTo>
                  <a:cubicBezTo>
                    <a:pt x="58" y="504"/>
                    <a:pt x="67" y="1062"/>
                    <a:pt x="67" y="1062"/>
                  </a:cubicBezTo>
                  <a:lnTo>
                    <a:pt x="117" y="1082"/>
                  </a:lnTo>
                  <a:lnTo>
                    <a:pt x="125" y="1087"/>
                  </a:lnTo>
                  <a:lnTo>
                    <a:pt x="146" y="1091"/>
                  </a:lnTo>
                  <a:lnTo>
                    <a:pt x="175" y="1103"/>
                  </a:lnTo>
                  <a:lnTo>
                    <a:pt x="179" y="1103"/>
                  </a:lnTo>
                  <a:lnTo>
                    <a:pt x="204" y="1112"/>
                  </a:lnTo>
                  <a:lnTo>
                    <a:pt x="246" y="1128"/>
                  </a:lnTo>
                  <a:cubicBezTo>
                    <a:pt x="354" y="762"/>
                    <a:pt x="420" y="384"/>
                    <a:pt x="445" y="1"/>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65150" y="2078575"/>
              <a:ext cx="4500" cy="12900"/>
            </a:xfrm>
            <a:custGeom>
              <a:avLst/>
              <a:gdLst/>
              <a:ahLst/>
              <a:cxnLst/>
              <a:rect l="l" t="t" r="r" b="b"/>
              <a:pathLst>
                <a:path w="180" h="516" extrusionOk="0">
                  <a:moveTo>
                    <a:pt x="180" y="0"/>
                  </a:moveTo>
                  <a:cubicBezTo>
                    <a:pt x="84" y="158"/>
                    <a:pt x="26" y="333"/>
                    <a:pt x="1" y="516"/>
                  </a:cubicBezTo>
                  <a:lnTo>
                    <a:pt x="76" y="512"/>
                  </a:lnTo>
                  <a:cubicBezTo>
                    <a:pt x="92" y="337"/>
                    <a:pt x="125" y="167"/>
                    <a:pt x="180"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60775" y="2069100"/>
              <a:ext cx="6175" cy="22600"/>
            </a:xfrm>
            <a:custGeom>
              <a:avLst/>
              <a:gdLst/>
              <a:ahLst/>
              <a:cxnLst/>
              <a:rect l="l" t="t" r="r" b="b"/>
              <a:pathLst>
                <a:path w="247" h="904" extrusionOk="0">
                  <a:moveTo>
                    <a:pt x="246" y="1"/>
                  </a:moveTo>
                  <a:cubicBezTo>
                    <a:pt x="180" y="234"/>
                    <a:pt x="138" y="471"/>
                    <a:pt x="117" y="712"/>
                  </a:cubicBezTo>
                  <a:cubicBezTo>
                    <a:pt x="97" y="504"/>
                    <a:pt x="59" y="300"/>
                    <a:pt x="1" y="100"/>
                  </a:cubicBezTo>
                  <a:lnTo>
                    <a:pt x="1" y="100"/>
                  </a:lnTo>
                  <a:cubicBezTo>
                    <a:pt x="51" y="379"/>
                    <a:pt x="76" y="903"/>
                    <a:pt x="76" y="903"/>
                  </a:cubicBezTo>
                  <a:lnTo>
                    <a:pt x="109" y="899"/>
                  </a:lnTo>
                  <a:lnTo>
                    <a:pt x="130" y="899"/>
                  </a:lnTo>
                  <a:lnTo>
                    <a:pt x="184" y="895"/>
                  </a:lnTo>
                  <a:cubicBezTo>
                    <a:pt x="184" y="895"/>
                    <a:pt x="197" y="317"/>
                    <a:pt x="246" y="1"/>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48925" y="2081900"/>
              <a:ext cx="10425" cy="10425"/>
            </a:xfrm>
            <a:custGeom>
              <a:avLst/>
              <a:gdLst/>
              <a:ahLst/>
              <a:cxnLst/>
              <a:rect l="l" t="t" r="r" b="b"/>
              <a:pathLst>
                <a:path w="417" h="417" extrusionOk="0">
                  <a:moveTo>
                    <a:pt x="1" y="0"/>
                  </a:moveTo>
                  <a:cubicBezTo>
                    <a:pt x="126" y="129"/>
                    <a:pt x="238" y="266"/>
                    <a:pt x="338" y="416"/>
                  </a:cubicBezTo>
                  <a:lnTo>
                    <a:pt x="417" y="408"/>
                  </a:lnTo>
                  <a:cubicBezTo>
                    <a:pt x="275" y="183"/>
                    <a:pt x="1" y="0"/>
                    <a:pt x="1"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47375" y="2064425"/>
              <a:ext cx="16250" cy="27675"/>
            </a:xfrm>
            <a:custGeom>
              <a:avLst/>
              <a:gdLst/>
              <a:ahLst/>
              <a:cxnLst/>
              <a:rect l="l" t="t" r="r" b="b"/>
              <a:pathLst>
                <a:path w="650" h="1107" extrusionOk="0">
                  <a:moveTo>
                    <a:pt x="312" y="0"/>
                  </a:moveTo>
                  <a:cubicBezTo>
                    <a:pt x="375" y="183"/>
                    <a:pt x="437" y="450"/>
                    <a:pt x="487" y="674"/>
                  </a:cubicBezTo>
                  <a:cubicBezTo>
                    <a:pt x="421" y="479"/>
                    <a:pt x="341" y="287"/>
                    <a:pt x="246" y="104"/>
                  </a:cubicBezTo>
                  <a:lnTo>
                    <a:pt x="246" y="104"/>
                  </a:lnTo>
                  <a:cubicBezTo>
                    <a:pt x="321" y="312"/>
                    <a:pt x="383" y="529"/>
                    <a:pt x="437" y="745"/>
                  </a:cubicBezTo>
                  <a:cubicBezTo>
                    <a:pt x="383" y="624"/>
                    <a:pt x="321" y="508"/>
                    <a:pt x="250" y="400"/>
                  </a:cubicBezTo>
                  <a:lnTo>
                    <a:pt x="250" y="400"/>
                  </a:lnTo>
                  <a:cubicBezTo>
                    <a:pt x="333" y="583"/>
                    <a:pt x="404" y="774"/>
                    <a:pt x="470" y="970"/>
                  </a:cubicBezTo>
                  <a:cubicBezTo>
                    <a:pt x="333" y="749"/>
                    <a:pt x="179" y="545"/>
                    <a:pt x="0" y="358"/>
                  </a:cubicBezTo>
                  <a:lnTo>
                    <a:pt x="0" y="358"/>
                  </a:lnTo>
                  <a:cubicBezTo>
                    <a:pt x="196" y="616"/>
                    <a:pt x="462" y="1107"/>
                    <a:pt x="462" y="1107"/>
                  </a:cubicBezTo>
                  <a:lnTo>
                    <a:pt x="512" y="1103"/>
                  </a:lnTo>
                  <a:lnTo>
                    <a:pt x="541" y="1103"/>
                  </a:lnTo>
                  <a:lnTo>
                    <a:pt x="574" y="1099"/>
                  </a:lnTo>
                  <a:lnTo>
                    <a:pt x="579" y="1099"/>
                  </a:lnTo>
                  <a:lnTo>
                    <a:pt x="604" y="1094"/>
                  </a:lnTo>
                  <a:lnTo>
                    <a:pt x="649" y="1090"/>
                  </a:lnTo>
                  <a:cubicBezTo>
                    <a:pt x="579" y="716"/>
                    <a:pt x="462" y="350"/>
                    <a:pt x="312"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593900" y="2094900"/>
              <a:ext cx="4500" cy="12925"/>
            </a:xfrm>
            <a:custGeom>
              <a:avLst/>
              <a:gdLst/>
              <a:ahLst/>
              <a:cxnLst/>
              <a:rect l="l" t="t" r="r" b="b"/>
              <a:pathLst>
                <a:path w="180" h="517" extrusionOk="0">
                  <a:moveTo>
                    <a:pt x="179" y="0"/>
                  </a:moveTo>
                  <a:cubicBezTo>
                    <a:pt x="84" y="158"/>
                    <a:pt x="26" y="333"/>
                    <a:pt x="1" y="516"/>
                  </a:cubicBezTo>
                  <a:lnTo>
                    <a:pt x="75" y="512"/>
                  </a:lnTo>
                  <a:cubicBezTo>
                    <a:pt x="92" y="337"/>
                    <a:pt x="125" y="167"/>
                    <a:pt x="179"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589425" y="2085425"/>
              <a:ext cx="6275" cy="22600"/>
            </a:xfrm>
            <a:custGeom>
              <a:avLst/>
              <a:gdLst/>
              <a:ahLst/>
              <a:cxnLst/>
              <a:rect l="l" t="t" r="r" b="b"/>
              <a:pathLst>
                <a:path w="251" h="904" extrusionOk="0">
                  <a:moveTo>
                    <a:pt x="250" y="1"/>
                  </a:moveTo>
                  <a:lnTo>
                    <a:pt x="250" y="1"/>
                  </a:lnTo>
                  <a:cubicBezTo>
                    <a:pt x="180" y="234"/>
                    <a:pt x="138" y="471"/>
                    <a:pt x="121" y="712"/>
                  </a:cubicBezTo>
                  <a:cubicBezTo>
                    <a:pt x="101" y="504"/>
                    <a:pt x="59" y="300"/>
                    <a:pt x="1" y="101"/>
                  </a:cubicBezTo>
                  <a:lnTo>
                    <a:pt x="1" y="101"/>
                  </a:lnTo>
                  <a:cubicBezTo>
                    <a:pt x="55" y="379"/>
                    <a:pt x="80" y="903"/>
                    <a:pt x="80" y="903"/>
                  </a:cubicBezTo>
                  <a:lnTo>
                    <a:pt x="134" y="903"/>
                  </a:lnTo>
                  <a:lnTo>
                    <a:pt x="184" y="895"/>
                  </a:lnTo>
                  <a:cubicBezTo>
                    <a:pt x="184" y="895"/>
                    <a:pt x="196" y="317"/>
                    <a:pt x="250" y="1"/>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577675" y="2098225"/>
              <a:ext cx="10425" cy="10425"/>
            </a:xfrm>
            <a:custGeom>
              <a:avLst/>
              <a:gdLst/>
              <a:ahLst/>
              <a:cxnLst/>
              <a:rect l="l" t="t" r="r" b="b"/>
              <a:pathLst>
                <a:path w="417" h="417" extrusionOk="0">
                  <a:moveTo>
                    <a:pt x="1" y="0"/>
                  </a:moveTo>
                  <a:cubicBezTo>
                    <a:pt x="125" y="129"/>
                    <a:pt x="238" y="267"/>
                    <a:pt x="333" y="416"/>
                  </a:cubicBezTo>
                  <a:lnTo>
                    <a:pt x="417" y="408"/>
                  </a:lnTo>
                  <a:cubicBezTo>
                    <a:pt x="275" y="183"/>
                    <a:pt x="1" y="0"/>
                    <a:pt x="1"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576125" y="2080750"/>
              <a:ext cx="16250" cy="27675"/>
            </a:xfrm>
            <a:custGeom>
              <a:avLst/>
              <a:gdLst/>
              <a:ahLst/>
              <a:cxnLst/>
              <a:rect l="l" t="t" r="r" b="b"/>
              <a:pathLst>
                <a:path w="650" h="1107" extrusionOk="0">
                  <a:moveTo>
                    <a:pt x="312" y="1"/>
                  </a:moveTo>
                  <a:cubicBezTo>
                    <a:pt x="375" y="184"/>
                    <a:pt x="437" y="450"/>
                    <a:pt x="487" y="674"/>
                  </a:cubicBezTo>
                  <a:cubicBezTo>
                    <a:pt x="420" y="479"/>
                    <a:pt x="341" y="288"/>
                    <a:pt x="246" y="104"/>
                  </a:cubicBezTo>
                  <a:lnTo>
                    <a:pt x="246" y="104"/>
                  </a:lnTo>
                  <a:cubicBezTo>
                    <a:pt x="321" y="312"/>
                    <a:pt x="383" y="529"/>
                    <a:pt x="437" y="745"/>
                  </a:cubicBezTo>
                  <a:cubicBezTo>
                    <a:pt x="383" y="624"/>
                    <a:pt x="321" y="508"/>
                    <a:pt x="250" y="400"/>
                  </a:cubicBezTo>
                  <a:lnTo>
                    <a:pt x="250" y="400"/>
                  </a:lnTo>
                  <a:cubicBezTo>
                    <a:pt x="333" y="583"/>
                    <a:pt x="404" y="774"/>
                    <a:pt x="470" y="970"/>
                  </a:cubicBezTo>
                  <a:cubicBezTo>
                    <a:pt x="333" y="749"/>
                    <a:pt x="179" y="545"/>
                    <a:pt x="0" y="358"/>
                  </a:cubicBezTo>
                  <a:lnTo>
                    <a:pt x="0" y="358"/>
                  </a:lnTo>
                  <a:cubicBezTo>
                    <a:pt x="196" y="616"/>
                    <a:pt x="462" y="1107"/>
                    <a:pt x="462" y="1107"/>
                  </a:cubicBezTo>
                  <a:lnTo>
                    <a:pt x="512" y="1103"/>
                  </a:lnTo>
                  <a:lnTo>
                    <a:pt x="541" y="1103"/>
                  </a:lnTo>
                  <a:lnTo>
                    <a:pt x="574" y="1099"/>
                  </a:lnTo>
                  <a:lnTo>
                    <a:pt x="578" y="1099"/>
                  </a:lnTo>
                  <a:lnTo>
                    <a:pt x="603" y="1095"/>
                  </a:lnTo>
                  <a:lnTo>
                    <a:pt x="649" y="1090"/>
                  </a:lnTo>
                  <a:cubicBezTo>
                    <a:pt x="578" y="716"/>
                    <a:pt x="462" y="350"/>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597850" y="2062250"/>
              <a:ext cx="12500" cy="12500"/>
            </a:xfrm>
            <a:custGeom>
              <a:avLst/>
              <a:gdLst/>
              <a:ahLst/>
              <a:cxnLst/>
              <a:rect l="l" t="t" r="r" b="b"/>
              <a:pathLst>
                <a:path w="500" h="500" extrusionOk="0">
                  <a:moveTo>
                    <a:pt x="500" y="0"/>
                  </a:moveTo>
                  <a:cubicBezTo>
                    <a:pt x="300" y="121"/>
                    <a:pt x="134" y="279"/>
                    <a:pt x="0" y="462"/>
                  </a:cubicBezTo>
                  <a:lnTo>
                    <a:pt x="84" y="499"/>
                  </a:lnTo>
                  <a:cubicBezTo>
                    <a:pt x="84" y="499"/>
                    <a:pt x="317" y="158"/>
                    <a:pt x="500"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94925" y="2049350"/>
              <a:ext cx="18025" cy="24450"/>
            </a:xfrm>
            <a:custGeom>
              <a:avLst/>
              <a:gdLst/>
              <a:ahLst/>
              <a:cxnLst/>
              <a:rect l="l" t="t" r="r" b="b"/>
              <a:pathLst>
                <a:path w="721" h="978" extrusionOk="0">
                  <a:moveTo>
                    <a:pt x="392" y="0"/>
                  </a:moveTo>
                  <a:lnTo>
                    <a:pt x="392" y="0"/>
                  </a:lnTo>
                  <a:cubicBezTo>
                    <a:pt x="284" y="337"/>
                    <a:pt x="1" y="928"/>
                    <a:pt x="1" y="928"/>
                  </a:cubicBezTo>
                  <a:lnTo>
                    <a:pt x="38" y="945"/>
                  </a:lnTo>
                  <a:lnTo>
                    <a:pt x="63" y="953"/>
                  </a:lnTo>
                  <a:lnTo>
                    <a:pt x="122" y="978"/>
                  </a:lnTo>
                  <a:cubicBezTo>
                    <a:pt x="122" y="978"/>
                    <a:pt x="475" y="350"/>
                    <a:pt x="721" y="38"/>
                  </a:cubicBezTo>
                  <a:lnTo>
                    <a:pt x="721" y="38"/>
                  </a:lnTo>
                  <a:cubicBezTo>
                    <a:pt x="508" y="250"/>
                    <a:pt x="321" y="487"/>
                    <a:pt x="159" y="741"/>
                  </a:cubicBezTo>
                  <a:cubicBezTo>
                    <a:pt x="259" y="499"/>
                    <a:pt x="334" y="254"/>
                    <a:pt x="392"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585675" y="2053700"/>
              <a:ext cx="5450" cy="17300"/>
            </a:xfrm>
            <a:custGeom>
              <a:avLst/>
              <a:gdLst/>
              <a:ahLst/>
              <a:cxnLst/>
              <a:rect l="l" t="t" r="r" b="b"/>
              <a:pathLst>
                <a:path w="218" h="692" extrusionOk="0">
                  <a:moveTo>
                    <a:pt x="1" y="1"/>
                  </a:moveTo>
                  <a:lnTo>
                    <a:pt x="1" y="1"/>
                  </a:lnTo>
                  <a:cubicBezTo>
                    <a:pt x="84" y="246"/>
                    <a:pt x="121" y="654"/>
                    <a:pt x="121" y="654"/>
                  </a:cubicBezTo>
                  <a:lnTo>
                    <a:pt x="217" y="691"/>
                  </a:lnTo>
                  <a:cubicBezTo>
                    <a:pt x="192" y="363"/>
                    <a:pt x="1" y="1"/>
                    <a:pt x="1" y="1"/>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588900" y="2038125"/>
              <a:ext cx="14075" cy="34950"/>
            </a:xfrm>
            <a:custGeom>
              <a:avLst/>
              <a:gdLst/>
              <a:ahLst/>
              <a:cxnLst/>
              <a:rect l="l" t="t" r="r" b="b"/>
              <a:pathLst>
                <a:path w="563" h="1398" extrusionOk="0">
                  <a:moveTo>
                    <a:pt x="562" y="0"/>
                  </a:moveTo>
                  <a:cubicBezTo>
                    <a:pt x="517" y="237"/>
                    <a:pt x="429" y="570"/>
                    <a:pt x="354" y="844"/>
                  </a:cubicBezTo>
                  <a:cubicBezTo>
                    <a:pt x="396" y="591"/>
                    <a:pt x="421" y="333"/>
                    <a:pt x="425" y="79"/>
                  </a:cubicBezTo>
                  <a:lnTo>
                    <a:pt x="425" y="79"/>
                  </a:lnTo>
                  <a:cubicBezTo>
                    <a:pt x="383" y="354"/>
                    <a:pt x="325" y="628"/>
                    <a:pt x="254" y="899"/>
                  </a:cubicBezTo>
                  <a:cubicBezTo>
                    <a:pt x="267" y="732"/>
                    <a:pt x="267" y="566"/>
                    <a:pt x="254" y="404"/>
                  </a:cubicBezTo>
                  <a:cubicBezTo>
                    <a:pt x="238" y="657"/>
                    <a:pt x="205" y="911"/>
                    <a:pt x="159" y="1161"/>
                  </a:cubicBezTo>
                  <a:cubicBezTo>
                    <a:pt x="142" y="840"/>
                    <a:pt x="88" y="524"/>
                    <a:pt x="1" y="216"/>
                  </a:cubicBezTo>
                  <a:lnTo>
                    <a:pt x="1" y="216"/>
                  </a:lnTo>
                  <a:cubicBezTo>
                    <a:pt x="67" y="611"/>
                    <a:pt x="67" y="1306"/>
                    <a:pt x="67" y="1306"/>
                  </a:cubicBezTo>
                  <a:lnTo>
                    <a:pt x="126" y="1331"/>
                  </a:lnTo>
                  <a:lnTo>
                    <a:pt x="138" y="1335"/>
                  </a:lnTo>
                  <a:lnTo>
                    <a:pt x="159" y="1348"/>
                  </a:lnTo>
                  <a:lnTo>
                    <a:pt x="196" y="1364"/>
                  </a:lnTo>
                  <a:lnTo>
                    <a:pt x="200" y="1364"/>
                  </a:lnTo>
                  <a:lnTo>
                    <a:pt x="234" y="1377"/>
                  </a:lnTo>
                  <a:lnTo>
                    <a:pt x="284" y="1398"/>
                  </a:lnTo>
                  <a:cubicBezTo>
                    <a:pt x="429" y="944"/>
                    <a:pt x="521" y="474"/>
                    <a:pt x="562"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191850" y="2144300"/>
              <a:ext cx="6075" cy="13425"/>
            </a:xfrm>
            <a:custGeom>
              <a:avLst/>
              <a:gdLst/>
              <a:ahLst/>
              <a:cxnLst/>
              <a:rect l="l" t="t" r="r" b="b"/>
              <a:pathLst>
                <a:path w="243" h="537" extrusionOk="0">
                  <a:moveTo>
                    <a:pt x="242" y="0"/>
                  </a:moveTo>
                  <a:cubicBezTo>
                    <a:pt x="126" y="162"/>
                    <a:pt x="47" y="341"/>
                    <a:pt x="1" y="537"/>
                  </a:cubicBezTo>
                  <a:lnTo>
                    <a:pt x="80" y="537"/>
                  </a:lnTo>
                  <a:cubicBezTo>
                    <a:pt x="80" y="537"/>
                    <a:pt x="151" y="187"/>
                    <a:pt x="242"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189150" y="2134000"/>
              <a:ext cx="6800" cy="23725"/>
            </a:xfrm>
            <a:custGeom>
              <a:avLst/>
              <a:gdLst/>
              <a:ahLst/>
              <a:cxnLst/>
              <a:rect l="l" t="t" r="r" b="b"/>
              <a:pathLst>
                <a:path w="272" h="949" extrusionOk="0">
                  <a:moveTo>
                    <a:pt x="271" y="0"/>
                  </a:moveTo>
                  <a:lnTo>
                    <a:pt x="271" y="0"/>
                  </a:lnTo>
                  <a:cubicBezTo>
                    <a:pt x="176" y="242"/>
                    <a:pt x="105" y="491"/>
                    <a:pt x="63" y="745"/>
                  </a:cubicBezTo>
                  <a:cubicBezTo>
                    <a:pt x="63" y="520"/>
                    <a:pt x="42" y="296"/>
                    <a:pt x="1" y="75"/>
                  </a:cubicBezTo>
                  <a:lnTo>
                    <a:pt x="1" y="75"/>
                  </a:lnTo>
                  <a:cubicBezTo>
                    <a:pt x="26" y="383"/>
                    <a:pt x="1" y="949"/>
                    <a:pt x="1" y="949"/>
                  </a:cubicBezTo>
                  <a:lnTo>
                    <a:pt x="113" y="949"/>
                  </a:lnTo>
                  <a:cubicBezTo>
                    <a:pt x="113" y="949"/>
                    <a:pt x="180" y="333"/>
                    <a:pt x="271"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175525" y="2145850"/>
              <a:ext cx="10125" cy="11875"/>
            </a:xfrm>
            <a:custGeom>
              <a:avLst/>
              <a:gdLst/>
              <a:ahLst/>
              <a:cxnLst/>
              <a:rect l="l" t="t" r="r" b="b"/>
              <a:pathLst>
                <a:path w="405" h="475" extrusionOk="0">
                  <a:moveTo>
                    <a:pt x="1" y="0"/>
                  </a:moveTo>
                  <a:cubicBezTo>
                    <a:pt x="117" y="146"/>
                    <a:pt x="226" y="308"/>
                    <a:pt x="317" y="475"/>
                  </a:cubicBezTo>
                  <a:lnTo>
                    <a:pt x="404" y="475"/>
                  </a:lnTo>
                  <a:cubicBezTo>
                    <a:pt x="275" y="221"/>
                    <a:pt x="1" y="1"/>
                    <a:pt x="1"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174700" y="2127550"/>
              <a:ext cx="15525" cy="30175"/>
            </a:xfrm>
            <a:custGeom>
              <a:avLst/>
              <a:gdLst/>
              <a:ahLst/>
              <a:cxnLst/>
              <a:rect l="l" t="t" r="r" b="b"/>
              <a:pathLst>
                <a:path w="621" h="1207" extrusionOk="0">
                  <a:moveTo>
                    <a:pt x="371" y="0"/>
                  </a:moveTo>
                  <a:lnTo>
                    <a:pt x="371" y="0"/>
                  </a:lnTo>
                  <a:cubicBezTo>
                    <a:pt x="417" y="208"/>
                    <a:pt x="458" y="500"/>
                    <a:pt x="487" y="745"/>
                  </a:cubicBezTo>
                  <a:cubicBezTo>
                    <a:pt x="437" y="529"/>
                    <a:pt x="371" y="317"/>
                    <a:pt x="283" y="109"/>
                  </a:cubicBezTo>
                  <a:lnTo>
                    <a:pt x="283" y="109"/>
                  </a:lnTo>
                  <a:cubicBezTo>
                    <a:pt x="346" y="346"/>
                    <a:pt x="392" y="579"/>
                    <a:pt x="425" y="820"/>
                  </a:cubicBezTo>
                  <a:cubicBezTo>
                    <a:pt x="379" y="683"/>
                    <a:pt x="325" y="554"/>
                    <a:pt x="259" y="425"/>
                  </a:cubicBezTo>
                  <a:lnTo>
                    <a:pt x="259" y="425"/>
                  </a:lnTo>
                  <a:cubicBezTo>
                    <a:pt x="329" y="633"/>
                    <a:pt x="392" y="845"/>
                    <a:pt x="437" y="1061"/>
                  </a:cubicBezTo>
                  <a:cubicBezTo>
                    <a:pt x="317" y="812"/>
                    <a:pt x="171" y="574"/>
                    <a:pt x="1" y="358"/>
                  </a:cubicBezTo>
                  <a:lnTo>
                    <a:pt x="1" y="358"/>
                  </a:lnTo>
                  <a:cubicBezTo>
                    <a:pt x="184" y="653"/>
                    <a:pt x="417" y="1207"/>
                    <a:pt x="417" y="1207"/>
                  </a:cubicBezTo>
                  <a:lnTo>
                    <a:pt x="620" y="1207"/>
                  </a:lnTo>
                  <a:cubicBezTo>
                    <a:pt x="579" y="795"/>
                    <a:pt x="496" y="391"/>
                    <a:pt x="371"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424600" y="2000875"/>
              <a:ext cx="48475" cy="166000"/>
            </a:xfrm>
            <a:custGeom>
              <a:avLst/>
              <a:gdLst/>
              <a:ahLst/>
              <a:cxnLst/>
              <a:rect l="l" t="t" r="r" b="b"/>
              <a:pathLst>
                <a:path w="1939" h="6640" extrusionOk="0">
                  <a:moveTo>
                    <a:pt x="1303" y="1"/>
                  </a:moveTo>
                  <a:cubicBezTo>
                    <a:pt x="1243" y="1"/>
                    <a:pt x="1178" y="44"/>
                    <a:pt x="1174" y="180"/>
                  </a:cubicBezTo>
                  <a:cubicBezTo>
                    <a:pt x="1169" y="404"/>
                    <a:pt x="1169" y="3715"/>
                    <a:pt x="1169" y="3824"/>
                  </a:cubicBezTo>
                  <a:cubicBezTo>
                    <a:pt x="1169" y="3932"/>
                    <a:pt x="1149" y="4119"/>
                    <a:pt x="1036" y="4127"/>
                  </a:cubicBezTo>
                  <a:cubicBezTo>
                    <a:pt x="1030" y="4128"/>
                    <a:pt x="1025" y="4128"/>
                    <a:pt x="1019" y="4128"/>
                  </a:cubicBezTo>
                  <a:cubicBezTo>
                    <a:pt x="918" y="4128"/>
                    <a:pt x="899" y="4017"/>
                    <a:pt x="899" y="3736"/>
                  </a:cubicBezTo>
                  <a:cubicBezTo>
                    <a:pt x="899" y="3445"/>
                    <a:pt x="932" y="1440"/>
                    <a:pt x="932" y="1311"/>
                  </a:cubicBezTo>
                  <a:cubicBezTo>
                    <a:pt x="932" y="1182"/>
                    <a:pt x="870" y="1091"/>
                    <a:pt x="799" y="1074"/>
                  </a:cubicBezTo>
                  <a:cubicBezTo>
                    <a:pt x="787" y="1071"/>
                    <a:pt x="772" y="1068"/>
                    <a:pt x="757" y="1068"/>
                  </a:cubicBezTo>
                  <a:cubicBezTo>
                    <a:pt x="694" y="1068"/>
                    <a:pt x="620" y="1115"/>
                    <a:pt x="620" y="1361"/>
                  </a:cubicBezTo>
                  <a:cubicBezTo>
                    <a:pt x="620" y="1665"/>
                    <a:pt x="575" y="3903"/>
                    <a:pt x="562" y="4136"/>
                  </a:cubicBezTo>
                  <a:cubicBezTo>
                    <a:pt x="550" y="4369"/>
                    <a:pt x="479" y="4497"/>
                    <a:pt x="400" y="4497"/>
                  </a:cubicBezTo>
                  <a:cubicBezTo>
                    <a:pt x="317" y="4497"/>
                    <a:pt x="275" y="4389"/>
                    <a:pt x="288" y="4215"/>
                  </a:cubicBezTo>
                  <a:cubicBezTo>
                    <a:pt x="300" y="4040"/>
                    <a:pt x="288" y="3000"/>
                    <a:pt x="288" y="2842"/>
                  </a:cubicBezTo>
                  <a:cubicBezTo>
                    <a:pt x="288" y="2688"/>
                    <a:pt x="188" y="2634"/>
                    <a:pt x="142" y="2634"/>
                  </a:cubicBezTo>
                  <a:cubicBezTo>
                    <a:pt x="92" y="2634"/>
                    <a:pt x="9" y="2651"/>
                    <a:pt x="9" y="2884"/>
                  </a:cubicBezTo>
                  <a:cubicBezTo>
                    <a:pt x="9" y="3116"/>
                    <a:pt x="21" y="4252"/>
                    <a:pt x="9" y="4427"/>
                  </a:cubicBezTo>
                  <a:cubicBezTo>
                    <a:pt x="0" y="4597"/>
                    <a:pt x="113" y="4789"/>
                    <a:pt x="238" y="4789"/>
                  </a:cubicBezTo>
                  <a:cubicBezTo>
                    <a:pt x="288" y="4789"/>
                    <a:pt x="357" y="4785"/>
                    <a:pt x="426" y="4785"/>
                  </a:cubicBezTo>
                  <a:cubicBezTo>
                    <a:pt x="530" y="4785"/>
                    <a:pt x="632" y="4793"/>
                    <a:pt x="662" y="4830"/>
                  </a:cubicBezTo>
                  <a:cubicBezTo>
                    <a:pt x="712" y="4897"/>
                    <a:pt x="662" y="6598"/>
                    <a:pt x="662" y="6598"/>
                  </a:cubicBezTo>
                  <a:lnTo>
                    <a:pt x="1215" y="6640"/>
                  </a:lnTo>
                  <a:cubicBezTo>
                    <a:pt x="1215" y="6340"/>
                    <a:pt x="1228" y="5255"/>
                    <a:pt x="1323" y="5134"/>
                  </a:cubicBezTo>
                  <a:cubicBezTo>
                    <a:pt x="1423" y="5009"/>
                    <a:pt x="1635" y="5067"/>
                    <a:pt x="1735" y="4968"/>
                  </a:cubicBezTo>
                  <a:cubicBezTo>
                    <a:pt x="1835" y="4868"/>
                    <a:pt x="1901" y="4855"/>
                    <a:pt x="1901" y="4531"/>
                  </a:cubicBezTo>
                  <a:cubicBezTo>
                    <a:pt x="1901" y="4210"/>
                    <a:pt x="1939" y="2588"/>
                    <a:pt x="1939" y="2293"/>
                  </a:cubicBezTo>
                  <a:cubicBezTo>
                    <a:pt x="1939" y="2002"/>
                    <a:pt x="1922" y="1918"/>
                    <a:pt x="1885" y="1860"/>
                  </a:cubicBezTo>
                  <a:cubicBezTo>
                    <a:pt x="1869" y="1835"/>
                    <a:pt x="1819" y="1814"/>
                    <a:pt x="1767" y="1814"/>
                  </a:cubicBezTo>
                  <a:cubicBezTo>
                    <a:pt x="1700" y="1814"/>
                    <a:pt x="1629" y="1850"/>
                    <a:pt x="1627" y="1956"/>
                  </a:cubicBezTo>
                  <a:cubicBezTo>
                    <a:pt x="1619" y="2147"/>
                    <a:pt x="1598" y="4227"/>
                    <a:pt x="1598" y="4389"/>
                  </a:cubicBezTo>
                  <a:cubicBezTo>
                    <a:pt x="1598" y="4519"/>
                    <a:pt x="1545" y="4585"/>
                    <a:pt x="1502" y="4585"/>
                  </a:cubicBezTo>
                  <a:cubicBezTo>
                    <a:pt x="1491" y="4585"/>
                    <a:pt x="1481" y="4581"/>
                    <a:pt x="1473" y="4572"/>
                  </a:cubicBezTo>
                  <a:cubicBezTo>
                    <a:pt x="1431" y="4531"/>
                    <a:pt x="1365" y="4252"/>
                    <a:pt x="1386" y="4123"/>
                  </a:cubicBezTo>
                  <a:cubicBezTo>
                    <a:pt x="1411" y="3994"/>
                    <a:pt x="1419" y="1215"/>
                    <a:pt x="1431" y="779"/>
                  </a:cubicBezTo>
                  <a:cubicBezTo>
                    <a:pt x="1440" y="346"/>
                    <a:pt x="1436" y="113"/>
                    <a:pt x="1398" y="47"/>
                  </a:cubicBezTo>
                  <a:cubicBezTo>
                    <a:pt x="1383" y="21"/>
                    <a:pt x="1344" y="1"/>
                    <a:pt x="1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215150" y="2037875"/>
              <a:ext cx="85200" cy="138475"/>
            </a:xfrm>
            <a:custGeom>
              <a:avLst/>
              <a:gdLst/>
              <a:ahLst/>
              <a:cxnLst/>
              <a:rect l="l" t="t" r="r" b="b"/>
              <a:pathLst>
                <a:path w="3408" h="5539" extrusionOk="0">
                  <a:moveTo>
                    <a:pt x="1806" y="1"/>
                  </a:moveTo>
                  <a:cubicBezTo>
                    <a:pt x="1514" y="1"/>
                    <a:pt x="1244" y="326"/>
                    <a:pt x="1224" y="759"/>
                  </a:cubicBezTo>
                  <a:cubicBezTo>
                    <a:pt x="1203" y="1287"/>
                    <a:pt x="1157" y="2177"/>
                    <a:pt x="1157" y="2177"/>
                  </a:cubicBezTo>
                  <a:cubicBezTo>
                    <a:pt x="1157" y="2177"/>
                    <a:pt x="658" y="2019"/>
                    <a:pt x="579" y="1857"/>
                  </a:cubicBezTo>
                  <a:cubicBezTo>
                    <a:pt x="496" y="1699"/>
                    <a:pt x="496" y="1233"/>
                    <a:pt x="542" y="904"/>
                  </a:cubicBezTo>
                  <a:cubicBezTo>
                    <a:pt x="591" y="572"/>
                    <a:pt x="533" y="389"/>
                    <a:pt x="438" y="226"/>
                  </a:cubicBezTo>
                  <a:cubicBezTo>
                    <a:pt x="408" y="175"/>
                    <a:pt x="361" y="149"/>
                    <a:pt x="310" y="149"/>
                  </a:cubicBezTo>
                  <a:cubicBezTo>
                    <a:pt x="205" y="149"/>
                    <a:pt x="81" y="263"/>
                    <a:pt x="59" y="505"/>
                  </a:cubicBezTo>
                  <a:cubicBezTo>
                    <a:pt x="26" y="863"/>
                    <a:pt x="1" y="1819"/>
                    <a:pt x="47" y="1928"/>
                  </a:cubicBezTo>
                  <a:cubicBezTo>
                    <a:pt x="221" y="2344"/>
                    <a:pt x="616" y="2622"/>
                    <a:pt x="1066" y="2656"/>
                  </a:cubicBezTo>
                  <a:lnTo>
                    <a:pt x="1245" y="5538"/>
                  </a:lnTo>
                  <a:lnTo>
                    <a:pt x="1777" y="5530"/>
                  </a:lnTo>
                  <a:lnTo>
                    <a:pt x="1985" y="3542"/>
                  </a:lnTo>
                  <a:cubicBezTo>
                    <a:pt x="2027" y="3543"/>
                    <a:pt x="2068" y="3544"/>
                    <a:pt x="2109" y="3544"/>
                  </a:cubicBezTo>
                  <a:cubicBezTo>
                    <a:pt x="2274" y="3544"/>
                    <a:pt x="2438" y="3531"/>
                    <a:pt x="2601" y="3504"/>
                  </a:cubicBezTo>
                  <a:cubicBezTo>
                    <a:pt x="2842" y="3450"/>
                    <a:pt x="3245" y="3038"/>
                    <a:pt x="3270" y="2839"/>
                  </a:cubicBezTo>
                  <a:cubicBezTo>
                    <a:pt x="3291" y="2639"/>
                    <a:pt x="3408" y="1512"/>
                    <a:pt x="3408" y="1366"/>
                  </a:cubicBezTo>
                  <a:cubicBezTo>
                    <a:pt x="3408" y="1220"/>
                    <a:pt x="3237" y="1021"/>
                    <a:pt x="3133" y="1008"/>
                  </a:cubicBezTo>
                  <a:cubicBezTo>
                    <a:pt x="3130" y="1008"/>
                    <a:pt x="3126" y="1008"/>
                    <a:pt x="3123" y="1008"/>
                  </a:cubicBezTo>
                  <a:cubicBezTo>
                    <a:pt x="3020" y="1008"/>
                    <a:pt x="2887" y="1190"/>
                    <a:pt x="2854" y="1408"/>
                  </a:cubicBezTo>
                  <a:cubicBezTo>
                    <a:pt x="2821" y="1632"/>
                    <a:pt x="2796" y="2227"/>
                    <a:pt x="2738" y="2427"/>
                  </a:cubicBezTo>
                  <a:cubicBezTo>
                    <a:pt x="2691" y="2588"/>
                    <a:pt x="2441" y="2732"/>
                    <a:pt x="2287" y="2732"/>
                  </a:cubicBezTo>
                  <a:cubicBezTo>
                    <a:pt x="2250" y="2732"/>
                    <a:pt x="2219" y="2724"/>
                    <a:pt x="2197" y="2706"/>
                  </a:cubicBezTo>
                  <a:cubicBezTo>
                    <a:pt x="2197" y="2706"/>
                    <a:pt x="2322" y="1724"/>
                    <a:pt x="2393" y="1316"/>
                  </a:cubicBezTo>
                  <a:cubicBezTo>
                    <a:pt x="2463" y="904"/>
                    <a:pt x="2368" y="251"/>
                    <a:pt x="2010" y="56"/>
                  </a:cubicBezTo>
                  <a:cubicBezTo>
                    <a:pt x="1943" y="18"/>
                    <a:pt x="1874" y="1"/>
                    <a:pt x="18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736050" y="2006175"/>
              <a:ext cx="52025" cy="158000"/>
            </a:xfrm>
            <a:custGeom>
              <a:avLst/>
              <a:gdLst/>
              <a:ahLst/>
              <a:cxnLst/>
              <a:rect l="l" t="t" r="r" b="b"/>
              <a:pathLst>
                <a:path w="2081" h="6320" extrusionOk="0">
                  <a:moveTo>
                    <a:pt x="1003" y="1"/>
                  </a:moveTo>
                  <a:cubicBezTo>
                    <a:pt x="866" y="1"/>
                    <a:pt x="741" y="1"/>
                    <a:pt x="741" y="375"/>
                  </a:cubicBezTo>
                  <a:cubicBezTo>
                    <a:pt x="741" y="750"/>
                    <a:pt x="800" y="3766"/>
                    <a:pt x="800" y="4048"/>
                  </a:cubicBezTo>
                  <a:cubicBezTo>
                    <a:pt x="800" y="4219"/>
                    <a:pt x="791" y="4389"/>
                    <a:pt x="771" y="4556"/>
                  </a:cubicBezTo>
                  <a:cubicBezTo>
                    <a:pt x="771" y="4556"/>
                    <a:pt x="740" y="4563"/>
                    <a:pt x="699" y="4563"/>
                  </a:cubicBezTo>
                  <a:cubicBezTo>
                    <a:pt x="610" y="4563"/>
                    <a:pt x="471" y="4530"/>
                    <a:pt x="471" y="4323"/>
                  </a:cubicBezTo>
                  <a:cubicBezTo>
                    <a:pt x="471" y="4019"/>
                    <a:pt x="479" y="2963"/>
                    <a:pt x="492" y="2809"/>
                  </a:cubicBezTo>
                  <a:cubicBezTo>
                    <a:pt x="500" y="2659"/>
                    <a:pt x="483" y="2243"/>
                    <a:pt x="454" y="2160"/>
                  </a:cubicBezTo>
                  <a:cubicBezTo>
                    <a:pt x="436" y="2110"/>
                    <a:pt x="296" y="2046"/>
                    <a:pt x="184" y="2046"/>
                  </a:cubicBezTo>
                  <a:cubicBezTo>
                    <a:pt x="120" y="2046"/>
                    <a:pt x="65" y="2067"/>
                    <a:pt x="47" y="2122"/>
                  </a:cubicBezTo>
                  <a:cubicBezTo>
                    <a:pt x="1" y="2272"/>
                    <a:pt x="9" y="3112"/>
                    <a:pt x="30" y="3499"/>
                  </a:cubicBezTo>
                  <a:cubicBezTo>
                    <a:pt x="47" y="3886"/>
                    <a:pt x="13" y="4652"/>
                    <a:pt x="113" y="4756"/>
                  </a:cubicBezTo>
                  <a:cubicBezTo>
                    <a:pt x="217" y="4864"/>
                    <a:pt x="829" y="5030"/>
                    <a:pt x="829" y="5030"/>
                  </a:cubicBezTo>
                  <a:lnTo>
                    <a:pt x="808" y="6320"/>
                  </a:lnTo>
                  <a:lnTo>
                    <a:pt x="808" y="6320"/>
                  </a:lnTo>
                  <a:lnTo>
                    <a:pt x="1203" y="6249"/>
                  </a:lnTo>
                  <a:lnTo>
                    <a:pt x="1224" y="4177"/>
                  </a:lnTo>
                  <a:cubicBezTo>
                    <a:pt x="1224" y="4177"/>
                    <a:pt x="1563" y="4223"/>
                    <a:pt x="1733" y="4223"/>
                  </a:cubicBezTo>
                  <a:cubicBezTo>
                    <a:pt x="1762" y="4223"/>
                    <a:pt x="1785" y="4222"/>
                    <a:pt x="1802" y="4219"/>
                  </a:cubicBezTo>
                  <a:cubicBezTo>
                    <a:pt x="1919" y="4198"/>
                    <a:pt x="2006" y="4107"/>
                    <a:pt x="2043" y="3761"/>
                  </a:cubicBezTo>
                  <a:cubicBezTo>
                    <a:pt x="2081" y="3420"/>
                    <a:pt x="2043" y="2472"/>
                    <a:pt x="2043" y="2301"/>
                  </a:cubicBezTo>
                  <a:cubicBezTo>
                    <a:pt x="2043" y="2131"/>
                    <a:pt x="1969" y="1969"/>
                    <a:pt x="1840" y="1939"/>
                  </a:cubicBezTo>
                  <a:cubicBezTo>
                    <a:pt x="1828" y="1936"/>
                    <a:pt x="1816" y="1935"/>
                    <a:pt x="1805" y="1935"/>
                  </a:cubicBezTo>
                  <a:cubicBezTo>
                    <a:pt x="1697" y="1935"/>
                    <a:pt x="1619" y="2072"/>
                    <a:pt x="1619" y="2264"/>
                  </a:cubicBezTo>
                  <a:cubicBezTo>
                    <a:pt x="1619" y="2476"/>
                    <a:pt x="1632" y="3399"/>
                    <a:pt x="1632" y="3541"/>
                  </a:cubicBezTo>
                  <a:cubicBezTo>
                    <a:pt x="1632" y="3668"/>
                    <a:pt x="1551" y="3813"/>
                    <a:pt x="1352" y="3813"/>
                  </a:cubicBezTo>
                  <a:cubicBezTo>
                    <a:pt x="1330" y="3813"/>
                    <a:pt x="1307" y="3811"/>
                    <a:pt x="1282" y="3807"/>
                  </a:cubicBezTo>
                  <a:cubicBezTo>
                    <a:pt x="1282" y="3807"/>
                    <a:pt x="1303" y="2301"/>
                    <a:pt x="1311" y="1856"/>
                  </a:cubicBezTo>
                  <a:cubicBezTo>
                    <a:pt x="1320" y="1411"/>
                    <a:pt x="1282" y="459"/>
                    <a:pt x="1290" y="313"/>
                  </a:cubicBezTo>
                  <a:cubicBezTo>
                    <a:pt x="1303" y="172"/>
                    <a:pt x="1137" y="1"/>
                    <a:pt x="1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744475" y="1989550"/>
              <a:ext cx="67725" cy="170675"/>
            </a:xfrm>
            <a:custGeom>
              <a:avLst/>
              <a:gdLst/>
              <a:ahLst/>
              <a:cxnLst/>
              <a:rect l="l" t="t" r="r" b="b"/>
              <a:pathLst>
                <a:path w="2709" h="6827" extrusionOk="0">
                  <a:moveTo>
                    <a:pt x="1303" y="0"/>
                  </a:moveTo>
                  <a:cubicBezTo>
                    <a:pt x="1128" y="0"/>
                    <a:pt x="966" y="0"/>
                    <a:pt x="966" y="408"/>
                  </a:cubicBezTo>
                  <a:cubicBezTo>
                    <a:pt x="966" y="812"/>
                    <a:pt x="1041" y="4069"/>
                    <a:pt x="1041" y="4376"/>
                  </a:cubicBezTo>
                  <a:cubicBezTo>
                    <a:pt x="1041" y="4559"/>
                    <a:pt x="1028" y="4743"/>
                    <a:pt x="1003" y="4921"/>
                  </a:cubicBezTo>
                  <a:cubicBezTo>
                    <a:pt x="1003" y="4921"/>
                    <a:pt x="962" y="4930"/>
                    <a:pt x="907" y="4930"/>
                  </a:cubicBezTo>
                  <a:cubicBezTo>
                    <a:pt x="793" y="4930"/>
                    <a:pt x="616" y="4894"/>
                    <a:pt x="616" y="4672"/>
                  </a:cubicBezTo>
                  <a:cubicBezTo>
                    <a:pt x="616" y="4343"/>
                    <a:pt x="629" y="3203"/>
                    <a:pt x="641" y="3037"/>
                  </a:cubicBezTo>
                  <a:cubicBezTo>
                    <a:pt x="650" y="2875"/>
                    <a:pt x="625" y="2421"/>
                    <a:pt x="587" y="2334"/>
                  </a:cubicBezTo>
                  <a:cubicBezTo>
                    <a:pt x="563" y="2281"/>
                    <a:pt x="381" y="2210"/>
                    <a:pt x="236" y="2210"/>
                  </a:cubicBezTo>
                  <a:cubicBezTo>
                    <a:pt x="155" y="2210"/>
                    <a:pt x="86" y="2233"/>
                    <a:pt x="63" y="2292"/>
                  </a:cubicBezTo>
                  <a:cubicBezTo>
                    <a:pt x="1" y="2459"/>
                    <a:pt x="17" y="3366"/>
                    <a:pt x="42" y="3782"/>
                  </a:cubicBezTo>
                  <a:cubicBezTo>
                    <a:pt x="67" y="4198"/>
                    <a:pt x="22" y="5025"/>
                    <a:pt x="155" y="5142"/>
                  </a:cubicBezTo>
                  <a:cubicBezTo>
                    <a:pt x="284" y="5254"/>
                    <a:pt x="1078" y="5437"/>
                    <a:pt x="1078" y="5437"/>
                  </a:cubicBezTo>
                  <a:lnTo>
                    <a:pt x="1053" y="6827"/>
                  </a:lnTo>
                  <a:lnTo>
                    <a:pt x="1569" y="6752"/>
                  </a:lnTo>
                  <a:lnTo>
                    <a:pt x="1594" y="4514"/>
                  </a:lnTo>
                  <a:cubicBezTo>
                    <a:pt x="1594" y="4514"/>
                    <a:pt x="2045" y="4564"/>
                    <a:pt x="2261" y="4564"/>
                  </a:cubicBezTo>
                  <a:cubicBezTo>
                    <a:pt x="2295" y="4564"/>
                    <a:pt x="2323" y="4562"/>
                    <a:pt x="2343" y="4559"/>
                  </a:cubicBezTo>
                  <a:cubicBezTo>
                    <a:pt x="2492" y="4539"/>
                    <a:pt x="2605" y="4439"/>
                    <a:pt x="2655" y="4064"/>
                  </a:cubicBezTo>
                  <a:cubicBezTo>
                    <a:pt x="2709" y="3694"/>
                    <a:pt x="2655" y="2675"/>
                    <a:pt x="2655" y="2488"/>
                  </a:cubicBezTo>
                  <a:cubicBezTo>
                    <a:pt x="2655" y="2301"/>
                    <a:pt x="2555" y="2126"/>
                    <a:pt x="2393" y="2093"/>
                  </a:cubicBezTo>
                  <a:cubicBezTo>
                    <a:pt x="2378" y="2090"/>
                    <a:pt x="2363" y="2088"/>
                    <a:pt x="2349" y="2088"/>
                  </a:cubicBezTo>
                  <a:cubicBezTo>
                    <a:pt x="2209" y="2088"/>
                    <a:pt x="2106" y="2234"/>
                    <a:pt x="2106" y="2442"/>
                  </a:cubicBezTo>
                  <a:cubicBezTo>
                    <a:pt x="2106" y="2675"/>
                    <a:pt x="2122" y="3669"/>
                    <a:pt x="2122" y="3823"/>
                  </a:cubicBezTo>
                  <a:cubicBezTo>
                    <a:pt x="2122" y="3961"/>
                    <a:pt x="2018" y="4116"/>
                    <a:pt x="1762" y="4116"/>
                  </a:cubicBezTo>
                  <a:cubicBezTo>
                    <a:pt x="1733" y="4116"/>
                    <a:pt x="1702" y="4114"/>
                    <a:pt x="1669" y="4110"/>
                  </a:cubicBezTo>
                  <a:cubicBezTo>
                    <a:pt x="1669" y="4110"/>
                    <a:pt x="1690" y="2484"/>
                    <a:pt x="1702" y="2005"/>
                  </a:cubicBezTo>
                  <a:cubicBezTo>
                    <a:pt x="1715" y="1523"/>
                    <a:pt x="1665" y="495"/>
                    <a:pt x="1681" y="342"/>
                  </a:cubicBezTo>
                  <a:cubicBezTo>
                    <a:pt x="1690" y="188"/>
                    <a:pt x="1477" y="0"/>
                    <a:pt x="1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627275" y="2107050"/>
              <a:ext cx="107150" cy="67325"/>
            </a:xfrm>
            <a:custGeom>
              <a:avLst/>
              <a:gdLst/>
              <a:ahLst/>
              <a:cxnLst/>
              <a:rect l="l" t="t" r="r" b="b"/>
              <a:pathLst>
                <a:path w="4286" h="2693" extrusionOk="0">
                  <a:moveTo>
                    <a:pt x="1303" y="1"/>
                  </a:moveTo>
                  <a:cubicBezTo>
                    <a:pt x="1303" y="1"/>
                    <a:pt x="1619" y="1623"/>
                    <a:pt x="1652" y="2156"/>
                  </a:cubicBezTo>
                  <a:cubicBezTo>
                    <a:pt x="1361" y="1686"/>
                    <a:pt x="1008" y="1257"/>
                    <a:pt x="596" y="887"/>
                  </a:cubicBezTo>
                  <a:lnTo>
                    <a:pt x="596" y="887"/>
                  </a:lnTo>
                  <a:cubicBezTo>
                    <a:pt x="596" y="887"/>
                    <a:pt x="1191" y="1686"/>
                    <a:pt x="1399" y="2206"/>
                  </a:cubicBezTo>
                  <a:cubicBezTo>
                    <a:pt x="1091" y="1985"/>
                    <a:pt x="775" y="1785"/>
                    <a:pt x="446" y="1602"/>
                  </a:cubicBezTo>
                  <a:lnTo>
                    <a:pt x="446" y="1602"/>
                  </a:lnTo>
                  <a:cubicBezTo>
                    <a:pt x="446" y="1603"/>
                    <a:pt x="1053" y="2135"/>
                    <a:pt x="1174" y="2305"/>
                  </a:cubicBezTo>
                  <a:cubicBezTo>
                    <a:pt x="795" y="2172"/>
                    <a:pt x="400" y="2077"/>
                    <a:pt x="1" y="2023"/>
                  </a:cubicBezTo>
                  <a:lnTo>
                    <a:pt x="1" y="2023"/>
                  </a:lnTo>
                  <a:cubicBezTo>
                    <a:pt x="1" y="2023"/>
                    <a:pt x="804" y="2335"/>
                    <a:pt x="1099" y="2488"/>
                  </a:cubicBezTo>
                  <a:cubicBezTo>
                    <a:pt x="953" y="2470"/>
                    <a:pt x="806" y="2461"/>
                    <a:pt x="659" y="2461"/>
                  </a:cubicBezTo>
                  <a:cubicBezTo>
                    <a:pt x="539" y="2461"/>
                    <a:pt x="418" y="2467"/>
                    <a:pt x="296" y="2480"/>
                  </a:cubicBezTo>
                  <a:cubicBezTo>
                    <a:pt x="296" y="2480"/>
                    <a:pt x="737" y="2543"/>
                    <a:pt x="1378" y="2692"/>
                  </a:cubicBezTo>
                  <a:lnTo>
                    <a:pt x="2796" y="2630"/>
                  </a:lnTo>
                  <a:cubicBezTo>
                    <a:pt x="2796" y="2630"/>
                    <a:pt x="3661" y="2451"/>
                    <a:pt x="4140" y="2439"/>
                  </a:cubicBezTo>
                  <a:cubicBezTo>
                    <a:pt x="3893" y="2409"/>
                    <a:pt x="3645" y="2394"/>
                    <a:pt x="3396" y="2394"/>
                  </a:cubicBezTo>
                  <a:cubicBezTo>
                    <a:pt x="3197" y="2394"/>
                    <a:pt x="2996" y="2403"/>
                    <a:pt x="2796" y="2422"/>
                  </a:cubicBezTo>
                  <a:cubicBezTo>
                    <a:pt x="2796" y="2422"/>
                    <a:pt x="3699" y="1968"/>
                    <a:pt x="4285" y="1877"/>
                  </a:cubicBezTo>
                  <a:cubicBezTo>
                    <a:pt x="4285" y="1877"/>
                    <a:pt x="4265" y="1876"/>
                    <a:pt x="4227" y="1876"/>
                  </a:cubicBezTo>
                  <a:cubicBezTo>
                    <a:pt x="4034" y="1876"/>
                    <a:pt x="3376" y="1902"/>
                    <a:pt x="2576" y="2222"/>
                  </a:cubicBezTo>
                  <a:cubicBezTo>
                    <a:pt x="2576" y="2222"/>
                    <a:pt x="3154" y="1436"/>
                    <a:pt x="3532" y="1070"/>
                  </a:cubicBezTo>
                  <a:lnTo>
                    <a:pt x="3532" y="1070"/>
                  </a:lnTo>
                  <a:cubicBezTo>
                    <a:pt x="3532" y="1070"/>
                    <a:pt x="2725" y="1644"/>
                    <a:pt x="2426" y="2027"/>
                  </a:cubicBezTo>
                  <a:cubicBezTo>
                    <a:pt x="2426" y="2027"/>
                    <a:pt x="2642" y="1340"/>
                    <a:pt x="2742" y="1174"/>
                  </a:cubicBezTo>
                  <a:lnTo>
                    <a:pt x="2742" y="1174"/>
                  </a:lnTo>
                  <a:cubicBezTo>
                    <a:pt x="2742" y="1174"/>
                    <a:pt x="2314" y="1707"/>
                    <a:pt x="2160" y="2147"/>
                  </a:cubicBezTo>
                  <a:cubicBezTo>
                    <a:pt x="2160" y="2147"/>
                    <a:pt x="2218" y="629"/>
                    <a:pt x="2218" y="375"/>
                  </a:cubicBezTo>
                  <a:lnTo>
                    <a:pt x="2218" y="375"/>
                  </a:lnTo>
                  <a:cubicBezTo>
                    <a:pt x="2218" y="376"/>
                    <a:pt x="1956" y="1299"/>
                    <a:pt x="1914" y="1993"/>
                  </a:cubicBezTo>
                  <a:cubicBezTo>
                    <a:pt x="1914" y="1993"/>
                    <a:pt x="1594" y="604"/>
                    <a:pt x="1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790450" y="2099675"/>
              <a:ext cx="72500" cy="58775"/>
            </a:xfrm>
            <a:custGeom>
              <a:avLst/>
              <a:gdLst/>
              <a:ahLst/>
              <a:cxnLst/>
              <a:rect l="l" t="t" r="r" b="b"/>
              <a:pathLst>
                <a:path w="2900" h="2351" extrusionOk="0">
                  <a:moveTo>
                    <a:pt x="778" y="1"/>
                  </a:moveTo>
                  <a:lnTo>
                    <a:pt x="778" y="1"/>
                  </a:lnTo>
                  <a:cubicBezTo>
                    <a:pt x="778" y="1"/>
                    <a:pt x="1078" y="1402"/>
                    <a:pt x="1128" y="1864"/>
                  </a:cubicBezTo>
                  <a:cubicBezTo>
                    <a:pt x="916" y="1477"/>
                    <a:pt x="649" y="1124"/>
                    <a:pt x="342" y="803"/>
                  </a:cubicBezTo>
                  <a:lnTo>
                    <a:pt x="342" y="803"/>
                  </a:lnTo>
                  <a:cubicBezTo>
                    <a:pt x="342" y="804"/>
                    <a:pt x="787" y="1477"/>
                    <a:pt x="957" y="1922"/>
                  </a:cubicBezTo>
                  <a:cubicBezTo>
                    <a:pt x="741" y="1743"/>
                    <a:pt x="516" y="1585"/>
                    <a:pt x="279" y="1436"/>
                  </a:cubicBezTo>
                  <a:lnTo>
                    <a:pt x="279" y="1436"/>
                  </a:lnTo>
                  <a:cubicBezTo>
                    <a:pt x="279" y="1436"/>
                    <a:pt x="720" y="1872"/>
                    <a:pt x="812" y="2018"/>
                  </a:cubicBezTo>
                  <a:cubicBezTo>
                    <a:pt x="550" y="1922"/>
                    <a:pt x="275" y="1856"/>
                    <a:pt x="1" y="1823"/>
                  </a:cubicBezTo>
                  <a:lnTo>
                    <a:pt x="1" y="1823"/>
                  </a:lnTo>
                  <a:cubicBezTo>
                    <a:pt x="1" y="1823"/>
                    <a:pt x="562" y="2060"/>
                    <a:pt x="770" y="2180"/>
                  </a:cubicBezTo>
                  <a:cubicBezTo>
                    <a:pt x="717" y="2175"/>
                    <a:pt x="663" y="2173"/>
                    <a:pt x="610" y="2173"/>
                  </a:cubicBezTo>
                  <a:cubicBezTo>
                    <a:pt x="481" y="2173"/>
                    <a:pt x="352" y="2187"/>
                    <a:pt x="225" y="2214"/>
                  </a:cubicBezTo>
                  <a:cubicBezTo>
                    <a:pt x="225" y="2214"/>
                    <a:pt x="525" y="2247"/>
                    <a:pt x="966" y="2351"/>
                  </a:cubicBezTo>
                  <a:lnTo>
                    <a:pt x="1931" y="2230"/>
                  </a:lnTo>
                  <a:cubicBezTo>
                    <a:pt x="1931" y="2230"/>
                    <a:pt x="2505" y="2035"/>
                    <a:pt x="2829" y="2001"/>
                  </a:cubicBezTo>
                  <a:cubicBezTo>
                    <a:pt x="2738" y="1994"/>
                    <a:pt x="2647" y="1990"/>
                    <a:pt x="2555" y="1990"/>
                  </a:cubicBezTo>
                  <a:cubicBezTo>
                    <a:pt x="2342" y="1990"/>
                    <a:pt x="2128" y="2011"/>
                    <a:pt x="1918" y="2051"/>
                  </a:cubicBezTo>
                  <a:cubicBezTo>
                    <a:pt x="1918" y="2051"/>
                    <a:pt x="2509" y="1615"/>
                    <a:pt x="2900" y="1506"/>
                  </a:cubicBezTo>
                  <a:lnTo>
                    <a:pt x="2900" y="1506"/>
                  </a:lnTo>
                  <a:cubicBezTo>
                    <a:pt x="2900" y="1506"/>
                    <a:pt x="2388" y="1511"/>
                    <a:pt x="1756" y="1889"/>
                  </a:cubicBezTo>
                  <a:cubicBezTo>
                    <a:pt x="1756" y="1889"/>
                    <a:pt x="2110" y="1174"/>
                    <a:pt x="2347" y="837"/>
                  </a:cubicBezTo>
                  <a:lnTo>
                    <a:pt x="2347" y="837"/>
                  </a:lnTo>
                  <a:cubicBezTo>
                    <a:pt x="2346" y="837"/>
                    <a:pt x="1827" y="1369"/>
                    <a:pt x="1648" y="1719"/>
                  </a:cubicBezTo>
                  <a:cubicBezTo>
                    <a:pt x="1648" y="1719"/>
                    <a:pt x="1756" y="1107"/>
                    <a:pt x="1818" y="961"/>
                  </a:cubicBezTo>
                  <a:lnTo>
                    <a:pt x="1818" y="961"/>
                  </a:lnTo>
                  <a:cubicBezTo>
                    <a:pt x="1818" y="962"/>
                    <a:pt x="1552" y="1444"/>
                    <a:pt x="1469" y="1835"/>
                  </a:cubicBezTo>
                  <a:cubicBezTo>
                    <a:pt x="1469" y="1835"/>
                    <a:pt x="1431" y="508"/>
                    <a:pt x="1419" y="288"/>
                  </a:cubicBezTo>
                  <a:cubicBezTo>
                    <a:pt x="1419" y="288"/>
                    <a:pt x="1290" y="1103"/>
                    <a:pt x="1298" y="1710"/>
                  </a:cubicBezTo>
                  <a:cubicBezTo>
                    <a:pt x="1298" y="1710"/>
                    <a:pt x="1007" y="512"/>
                    <a:pt x="778"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830700" y="2103225"/>
              <a:ext cx="65850" cy="57825"/>
            </a:xfrm>
            <a:custGeom>
              <a:avLst/>
              <a:gdLst/>
              <a:ahLst/>
              <a:cxnLst/>
              <a:rect l="l" t="t" r="r" b="b"/>
              <a:pathLst>
                <a:path w="2634" h="2313" extrusionOk="0">
                  <a:moveTo>
                    <a:pt x="1273" y="0"/>
                  </a:moveTo>
                  <a:lnTo>
                    <a:pt x="1273" y="0"/>
                  </a:lnTo>
                  <a:cubicBezTo>
                    <a:pt x="1273" y="0"/>
                    <a:pt x="1074" y="1161"/>
                    <a:pt x="970" y="1522"/>
                  </a:cubicBezTo>
                  <a:cubicBezTo>
                    <a:pt x="903" y="1144"/>
                    <a:pt x="791" y="774"/>
                    <a:pt x="628" y="420"/>
                  </a:cubicBezTo>
                  <a:lnTo>
                    <a:pt x="628" y="420"/>
                  </a:lnTo>
                  <a:cubicBezTo>
                    <a:pt x="629" y="420"/>
                    <a:pt x="799" y="1098"/>
                    <a:pt x="799" y="1498"/>
                  </a:cubicBezTo>
                  <a:cubicBezTo>
                    <a:pt x="670" y="1277"/>
                    <a:pt x="524" y="1065"/>
                    <a:pt x="371" y="865"/>
                  </a:cubicBezTo>
                  <a:lnTo>
                    <a:pt x="371" y="865"/>
                  </a:lnTo>
                  <a:cubicBezTo>
                    <a:pt x="371" y="865"/>
                    <a:pt x="608" y="1364"/>
                    <a:pt x="641" y="1510"/>
                  </a:cubicBezTo>
                  <a:cubicBezTo>
                    <a:pt x="445" y="1331"/>
                    <a:pt x="229" y="1173"/>
                    <a:pt x="0" y="1040"/>
                  </a:cubicBezTo>
                  <a:lnTo>
                    <a:pt x="0" y="1040"/>
                  </a:lnTo>
                  <a:cubicBezTo>
                    <a:pt x="0" y="1040"/>
                    <a:pt x="412" y="1439"/>
                    <a:pt x="554" y="1614"/>
                  </a:cubicBezTo>
                  <a:cubicBezTo>
                    <a:pt x="400" y="1527"/>
                    <a:pt x="242" y="1460"/>
                    <a:pt x="71" y="1414"/>
                  </a:cubicBezTo>
                  <a:lnTo>
                    <a:pt x="71" y="1414"/>
                  </a:lnTo>
                  <a:cubicBezTo>
                    <a:pt x="71" y="1414"/>
                    <a:pt x="321" y="1564"/>
                    <a:pt x="674" y="1818"/>
                  </a:cubicBezTo>
                  <a:lnTo>
                    <a:pt x="1552" y="2117"/>
                  </a:lnTo>
                  <a:cubicBezTo>
                    <a:pt x="1552" y="2117"/>
                    <a:pt x="2118" y="2209"/>
                    <a:pt x="2409" y="2313"/>
                  </a:cubicBezTo>
                  <a:cubicBezTo>
                    <a:pt x="2155" y="2167"/>
                    <a:pt x="1881" y="2059"/>
                    <a:pt x="1602" y="1980"/>
                  </a:cubicBezTo>
                  <a:cubicBezTo>
                    <a:pt x="1602" y="1980"/>
                    <a:pt x="1911" y="1939"/>
                    <a:pt x="2228" y="1939"/>
                  </a:cubicBezTo>
                  <a:cubicBezTo>
                    <a:pt x="2371" y="1939"/>
                    <a:pt x="2516" y="1947"/>
                    <a:pt x="2633" y="1972"/>
                  </a:cubicBezTo>
                  <a:cubicBezTo>
                    <a:pt x="2633" y="1972"/>
                    <a:pt x="2235" y="1791"/>
                    <a:pt x="1628" y="1791"/>
                  </a:cubicBezTo>
                  <a:cubicBezTo>
                    <a:pt x="1591" y="1791"/>
                    <a:pt x="1553" y="1791"/>
                    <a:pt x="1514" y="1793"/>
                  </a:cubicBezTo>
                  <a:cubicBezTo>
                    <a:pt x="1514" y="1793"/>
                    <a:pt x="2051" y="1406"/>
                    <a:pt x="2371" y="1252"/>
                  </a:cubicBezTo>
                  <a:lnTo>
                    <a:pt x="2371" y="1252"/>
                  </a:lnTo>
                  <a:cubicBezTo>
                    <a:pt x="2371" y="1252"/>
                    <a:pt x="1743" y="1439"/>
                    <a:pt x="1469" y="1626"/>
                  </a:cubicBezTo>
                  <a:cubicBezTo>
                    <a:pt x="1469" y="1626"/>
                    <a:pt x="1764" y="1219"/>
                    <a:pt x="1868" y="1131"/>
                  </a:cubicBezTo>
                  <a:lnTo>
                    <a:pt x="1868" y="1131"/>
                  </a:lnTo>
                  <a:cubicBezTo>
                    <a:pt x="1868" y="1132"/>
                    <a:pt x="1477" y="1385"/>
                    <a:pt x="1277" y="1643"/>
                  </a:cubicBezTo>
                  <a:cubicBezTo>
                    <a:pt x="1277" y="1643"/>
                    <a:pt x="1677" y="641"/>
                    <a:pt x="1739" y="470"/>
                  </a:cubicBezTo>
                  <a:lnTo>
                    <a:pt x="1739" y="470"/>
                  </a:lnTo>
                  <a:cubicBezTo>
                    <a:pt x="1739" y="470"/>
                    <a:pt x="1356" y="1023"/>
                    <a:pt x="1169" y="1477"/>
                  </a:cubicBezTo>
                  <a:cubicBezTo>
                    <a:pt x="1169" y="1477"/>
                    <a:pt x="1302" y="470"/>
                    <a:pt x="1273" y="0"/>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213700" y="2127125"/>
              <a:ext cx="78550" cy="49325"/>
            </a:xfrm>
            <a:custGeom>
              <a:avLst/>
              <a:gdLst/>
              <a:ahLst/>
              <a:cxnLst/>
              <a:rect l="l" t="t" r="r" b="b"/>
              <a:pathLst>
                <a:path w="3142" h="1973" extrusionOk="0">
                  <a:moveTo>
                    <a:pt x="770" y="1"/>
                  </a:moveTo>
                  <a:cubicBezTo>
                    <a:pt x="770" y="1"/>
                    <a:pt x="1153" y="1161"/>
                    <a:pt x="1228" y="1548"/>
                  </a:cubicBezTo>
                  <a:cubicBezTo>
                    <a:pt x="970" y="1232"/>
                    <a:pt x="670" y="953"/>
                    <a:pt x="333" y="725"/>
                  </a:cubicBezTo>
                  <a:lnTo>
                    <a:pt x="333" y="725"/>
                  </a:lnTo>
                  <a:cubicBezTo>
                    <a:pt x="333" y="725"/>
                    <a:pt x="845" y="1249"/>
                    <a:pt x="1045" y="1611"/>
                  </a:cubicBezTo>
                  <a:cubicBezTo>
                    <a:pt x="799" y="1482"/>
                    <a:pt x="550" y="1365"/>
                    <a:pt x="288" y="1265"/>
                  </a:cubicBezTo>
                  <a:lnTo>
                    <a:pt x="288" y="1265"/>
                  </a:lnTo>
                  <a:cubicBezTo>
                    <a:pt x="288" y="1265"/>
                    <a:pt x="787" y="1594"/>
                    <a:pt x="891" y="1706"/>
                  </a:cubicBezTo>
                  <a:cubicBezTo>
                    <a:pt x="600" y="1648"/>
                    <a:pt x="300" y="1619"/>
                    <a:pt x="1" y="1619"/>
                  </a:cubicBezTo>
                  <a:cubicBezTo>
                    <a:pt x="1" y="1619"/>
                    <a:pt x="620" y="1764"/>
                    <a:pt x="853" y="1848"/>
                  </a:cubicBezTo>
                  <a:cubicBezTo>
                    <a:pt x="654" y="1852"/>
                    <a:pt x="458" y="1877"/>
                    <a:pt x="263" y="1927"/>
                  </a:cubicBezTo>
                  <a:cubicBezTo>
                    <a:pt x="263" y="1927"/>
                    <a:pt x="591" y="1927"/>
                    <a:pt x="1078" y="1972"/>
                  </a:cubicBezTo>
                  <a:lnTo>
                    <a:pt x="2118" y="1777"/>
                  </a:lnTo>
                  <a:cubicBezTo>
                    <a:pt x="2118" y="1777"/>
                    <a:pt x="2733" y="1556"/>
                    <a:pt x="3087" y="1494"/>
                  </a:cubicBezTo>
                  <a:lnTo>
                    <a:pt x="3087" y="1494"/>
                  </a:lnTo>
                  <a:cubicBezTo>
                    <a:pt x="2754" y="1502"/>
                    <a:pt x="2421" y="1544"/>
                    <a:pt x="2097" y="1623"/>
                  </a:cubicBezTo>
                  <a:cubicBezTo>
                    <a:pt x="2097" y="1623"/>
                    <a:pt x="2721" y="1195"/>
                    <a:pt x="3141" y="1066"/>
                  </a:cubicBezTo>
                  <a:lnTo>
                    <a:pt x="3141" y="1066"/>
                  </a:lnTo>
                  <a:cubicBezTo>
                    <a:pt x="3141" y="1066"/>
                    <a:pt x="2584" y="1120"/>
                    <a:pt x="1914" y="1502"/>
                  </a:cubicBezTo>
                  <a:cubicBezTo>
                    <a:pt x="1914" y="1502"/>
                    <a:pt x="2268" y="862"/>
                    <a:pt x="2509" y="550"/>
                  </a:cubicBezTo>
                  <a:lnTo>
                    <a:pt x="2509" y="550"/>
                  </a:lnTo>
                  <a:cubicBezTo>
                    <a:pt x="2509" y="550"/>
                    <a:pt x="1968" y="1057"/>
                    <a:pt x="1789" y="1369"/>
                  </a:cubicBezTo>
                  <a:cubicBezTo>
                    <a:pt x="1789" y="1369"/>
                    <a:pt x="1881" y="841"/>
                    <a:pt x="1939" y="712"/>
                  </a:cubicBezTo>
                  <a:lnTo>
                    <a:pt x="1939" y="712"/>
                  </a:lnTo>
                  <a:cubicBezTo>
                    <a:pt x="1939" y="712"/>
                    <a:pt x="1673" y="1149"/>
                    <a:pt x="1602" y="1490"/>
                  </a:cubicBezTo>
                  <a:cubicBezTo>
                    <a:pt x="1602" y="1490"/>
                    <a:pt x="1502" y="367"/>
                    <a:pt x="1477" y="180"/>
                  </a:cubicBezTo>
                  <a:cubicBezTo>
                    <a:pt x="1477" y="180"/>
                    <a:pt x="1373" y="883"/>
                    <a:pt x="1407" y="1403"/>
                  </a:cubicBezTo>
                  <a:cubicBezTo>
                    <a:pt x="1407" y="1403"/>
                    <a:pt x="1040" y="413"/>
                    <a:pt x="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864175" y="2133575"/>
              <a:ext cx="79475" cy="51300"/>
            </a:xfrm>
            <a:custGeom>
              <a:avLst/>
              <a:gdLst/>
              <a:ahLst/>
              <a:cxnLst/>
              <a:rect l="l" t="t" r="r" b="b"/>
              <a:pathLst>
                <a:path w="3179" h="2052" extrusionOk="0">
                  <a:moveTo>
                    <a:pt x="1099" y="1"/>
                  </a:moveTo>
                  <a:lnTo>
                    <a:pt x="1099" y="1"/>
                  </a:lnTo>
                  <a:cubicBezTo>
                    <a:pt x="1099" y="1"/>
                    <a:pt x="1219" y="1224"/>
                    <a:pt x="1211" y="1619"/>
                  </a:cubicBezTo>
                  <a:cubicBezTo>
                    <a:pt x="1028" y="1249"/>
                    <a:pt x="791" y="907"/>
                    <a:pt x="512" y="604"/>
                  </a:cubicBezTo>
                  <a:lnTo>
                    <a:pt x="512" y="604"/>
                  </a:lnTo>
                  <a:cubicBezTo>
                    <a:pt x="512" y="604"/>
                    <a:pt x="899" y="1240"/>
                    <a:pt x="1016" y="1635"/>
                  </a:cubicBezTo>
                  <a:cubicBezTo>
                    <a:pt x="808" y="1452"/>
                    <a:pt x="587" y="1278"/>
                    <a:pt x="354" y="1120"/>
                  </a:cubicBezTo>
                  <a:lnTo>
                    <a:pt x="354" y="1120"/>
                  </a:lnTo>
                  <a:cubicBezTo>
                    <a:pt x="354" y="1120"/>
                    <a:pt x="766" y="1556"/>
                    <a:pt x="845" y="1694"/>
                  </a:cubicBezTo>
                  <a:cubicBezTo>
                    <a:pt x="575" y="1565"/>
                    <a:pt x="288" y="1465"/>
                    <a:pt x="1" y="1394"/>
                  </a:cubicBezTo>
                  <a:lnTo>
                    <a:pt x="1" y="1394"/>
                  </a:lnTo>
                  <a:cubicBezTo>
                    <a:pt x="1" y="1394"/>
                    <a:pt x="570" y="1685"/>
                    <a:pt x="778" y="1823"/>
                  </a:cubicBezTo>
                  <a:cubicBezTo>
                    <a:pt x="601" y="1780"/>
                    <a:pt x="416" y="1756"/>
                    <a:pt x="231" y="1756"/>
                  </a:cubicBezTo>
                  <a:cubicBezTo>
                    <a:pt x="217" y="1756"/>
                    <a:pt x="202" y="1756"/>
                    <a:pt x="188" y="1756"/>
                  </a:cubicBezTo>
                  <a:cubicBezTo>
                    <a:pt x="188" y="1756"/>
                    <a:pt x="508" y="1835"/>
                    <a:pt x="970" y="1993"/>
                  </a:cubicBezTo>
                  <a:lnTo>
                    <a:pt x="2026" y="2051"/>
                  </a:lnTo>
                  <a:cubicBezTo>
                    <a:pt x="2026" y="2051"/>
                    <a:pt x="2484" y="2004"/>
                    <a:pt x="2842" y="2004"/>
                  </a:cubicBezTo>
                  <a:cubicBezTo>
                    <a:pt x="2909" y="2004"/>
                    <a:pt x="2972" y="2006"/>
                    <a:pt x="3029" y="2010"/>
                  </a:cubicBezTo>
                  <a:cubicBezTo>
                    <a:pt x="2704" y="1939"/>
                    <a:pt x="2372" y="1902"/>
                    <a:pt x="2039" y="1902"/>
                  </a:cubicBezTo>
                  <a:cubicBezTo>
                    <a:pt x="2039" y="1902"/>
                    <a:pt x="2738" y="1631"/>
                    <a:pt x="3179" y="1610"/>
                  </a:cubicBezTo>
                  <a:cubicBezTo>
                    <a:pt x="3179" y="1610"/>
                    <a:pt x="3069" y="1594"/>
                    <a:pt x="2882" y="1594"/>
                  </a:cubicBezTo>
                  <a:cubicBezTo>
                    <a:pt x="2649" y="1594"/>
                    <a:pt x="2296" y="1620"/>
                    <a:pt x="1889" y="1735"/>
                  </a:cubicBezTo>
                  <a:cubicBezTo>
                    <a:pt x="1889" y="1735"/>
                    <a:pt x="2372" y="1199"/>
                    <a:pt x="2675" y="957"/>
                  </a:cubicBezTo>
                  <a:lnTo>
                    <a:pt x="2675" y="957"/>
                  </a:lnTo>
                  <a:cubicBezTo>
                    <a:pt x="2675" y="958"/>
                    <a:pt x="2035" y="1319"/>
                    <a:pt x="1789" y="1581"/>
                  </a:cubicBezTo>
                  <a:cubicBezTo>
                    <a:pt x="1789" y="1581"/>
                    <a:pt x="1997" y="1090"/>
                    <a:pt x="2080" y="974"/>
                  </a:cubicBezTo>
                  <a:lnTo>
                    <a:pt x="2080" y="974"/>
                  </a:lnTo>
                  <a:cubicBezTo>
                    <a:pt x="2080" y="974"/>
                    <a:pt x="1727" y="1340"/>
                    <a:pt x="1581" y="1652"/>
                  </a:cubicBezTo>
                  <a:cubicBezTo>
                    <a:pt x="1581" y="1652"/>
                    <a:pt x="1731" y="537"/>
                    <a:pt x="1748" y="346"/>
                  </a:cubicBezTo>
                  <a:lnTo>
                    <a:pt x="1748" y="346"/>
                  </a:lnTo>
                  <a:cubicBezTo>
                    <a:pt x="1748" y="346"/>
                    <a:pt x="1490" y="1007"/>
                    <a:pt x="1415" y="1519"/>
                  </a:cubicBezTo>
                  <a:cubicBezTo>
                    <a:pt x="1415" y="1519"/>
                    <a:pt x="1269" y="467"/>
                    <a:pt x="1099"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764750" y="2101225"/>
              <a:ext cx="79375" cy="51825"/>
            </a:xfrm>
            <a:custGeom>
              <a:avLst/>
              <a:gdLst/>
              <a:ahLst/>
              <a:cxnLst/>
              <a:rect l="l" t="t" r="r" b="b"/>
              <a:pathLst>
                <a:path w="3175" h="2073" extrusionOk="0">
                  <a:moveTo>
                    <a:pt x="1120" y="1"/>
                  </a:moveTo>
                  <a:cubicBezTo>
                    <a:pt x="1120" y="1"/>
                    <a:pt x="1228" y="1228"/>
                    <a:pt x="1211" y="1623"/>
                  </a:cubicBezTo>
                  <a:cubicBezTo>
                    <a:pt x="1032" y="1249"/>
                    <a:pt x="804" y="904"/>
                    <a:pt x="529" y="596"/>
                  </a:cubicBezTo>
                  <a:lnTo>
                    <a:pt x="529" y="596"/>
                  </a:lnTo>
                  <a:cubicBezTo>
                    <a:pt x="529" y="596"/>
                    <a:pt x="904" y="1236"/>
                    <a:pt x="1016" y="1636"/>
                  </a:cubicBezTo>
                  <a:cubicBezTo>
                    <a:pt x="808" y="1449"/>
                    <a:pt x="592" y="1274"/>
                    <a:pt x="363" y="1112"/>
                  </a:cubicBezTo>
                  <a:lnTo>
                    <a:pt x="363" y="1112"/>
                  </a:lnTo>
                  <a:cubicBezTo>
                    <a:pt x="363" y="1112"/>
                    <a:pt x="770" y="1553"/>
                    <a:pt x="845" y="1690"/>
                  </a:cubicBezTo>
                  <a:cubicBezTo>
                    <a:pt x="575" y="1561"/>
                    <a:pt x="292" y="1457"/>
                    <a:pt x="1" y="1378"/>
                  </a:cubicBezTo>
                  <a:lnTo>
                    <a:pt x="1" y="1378"/>
                  </a:lnTo>
                  <a:cubicBezTo>
                    <a:pt x="1" y="1378"/>
                    <a:pt x="567" y="1677"/>
                    <a:pt x="775" y="1819"/>
                  </a:cubicBezTo>
                  <a:cubicBezTo>
                    <a:pt x="583" y="1769"/>
                    <a:pt x="384" y="1744"/>
                    <a:pt x="184" y="1744"/>
                  </a:cubicBezTo>
                  <a:cubicBezTo>
                    <a:pt x="184" y="1744"/>
                    <a:pt x="504" y="1827"/>
                    <a:pt x="966" y="1993"/>
                  </a:cubicBezTo>
                  <a:lnTo>
                    <a:pt x="2018" y="2073"/>
                  </a:lnTo>
                  <a:cubicBezTo>
                    <a:pt x="2018" y="2073"/>
                    <a:pt x="2434" y="2035"/>
                    <a:pt x="2781" y="2035"/>
                  </a:cubicBezTo>
                  <a:cubicBezTo>
                    <a:pt x="2868" y="2035"/>
                    <a:pt x="2950" y="2038"/>
                    <a:pt x="3021" y="2043"/>
                  </a:cubicBezTo>
                  <a:cubicBezTo>
                    <a:pt x="2701" y="1969"/>
                    <a:pt x="2368" y="1927"/>
                    <a:pt x="2035" y="1919"/>
                  </a:cubicBezTo>
                  <a:cubicBezTo>
                    <a:pt x="2035" y="1919"/>
                    <a:pt x="2734" y="1661"/>
                    <a:pt x="3175" y="1644"/>
                  </a:cubicBezTo>
                  <a:cubicBezTo>
                    <a:pt x="3175" y="1644"/>
                    <a:pt x="3048" y="1623"/>
                    <a:pt x="2836" y="1623"/>
                  </a:cubicBezTo>
                  <a:cubicBezTo>
                    <a:pt x="2604" y="1623"/>
                    <a:pt x="2269" y="1648"/>
                    <a:pt x="1885" y="1752"/>
                  </a:cubicBezTo>
                  <a:cubicBezTo>
                    <a:pt x="1885" y="1752"/>
                    <a:pt x="2376" y="1224"/>
                    <a:pt x="2680" y="983"/>
                  </a:cubicBezTo>
                  <a:lnTo>
                    <a:pt x="2680" y="983"/>
                  </a:lnTo>
                  <a:cubicBezTo>
                    <a:pt x="2679" y="983"/>
                    <a:pt x="2039" y="1336"/>
                    <a:pt x="1794" y="1594"/>
                  </a:cubicBezTo>
                  <a:cubicBezTo>
                    <a:pt x="1794" y="1594"/>
                    <a:pt x="2006" y="1107"/>
                    <a:pt x="2093" y="995"/>
                  </a:cubicBezTo>
                  <a:lnTo>
                    <a:pt x="2093" y="995"/>
                  </a:lnTo>
                  <a:cubicBezTo>
                    <a:pt x="2093" y="995"/>
                    <a:pt x="1731" y="1349"/>
                    <a:pt x="1586" y="1661"/>
                  </a:cubicBezTo>
                  <a:cubicBezTo>
                    <a:pt x="1586" y="1661"/>
                    <a:pt x="1744" y="546"/>
                    <a:pt x="1765" y="359"/>
                  </a:cubicBezTo>
                  <a:lnTo>
                    <a:pt x="1765" y="359"/>
                  </a:lnTo>
                  <a:cubicBezTo>
                    <a:pt x="1764" y="359"/>
                    <a:pt x="1498" y="1016"/>
                    <a:pt x="1415" y="1523"/>
                  </a:cubicBezTo>
                  <a:cubicBezTo>
                    <a:pt x="1415" y="1523"/>
                    <a:pt x="1286" y="471"/>
                    <a:pt x="1120"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737525" y="2118800"/>
              <a:ext cx="54600" cy="34450"/>
            </a:xfrm>
            <a:custGeom>
              <a:avLst/>
              <a:gdLst/>
              <a:ahLst/>
              <a:cxnLst/>
              <a:rect l="l" t="t" r="r" b="b"/>
              <a:pathLst>
                <a:path w="2184" h="1378" extrusionOk="0">
                  <a:moveTo>
                    <a:pt x="603" y="1"/>
                  </a:moveTo>
                  <a:cubicBezTo>
                    <a:pt x="603" y="1"/>
                    <a:pt x="815" y="825"/>
                    <a:pt x="849" y="1095"/>
                  </a:cubicBezTo>
                  <a:cubicBezTo>
                    <a:pt x="686" y="862"/>
                    <a:pt x="491" y="658"/>
                    <a:pt x="270" y="483"/>
                  </a:cubicBezTo>
                  <a:lnTo>
                    <a:pt x="270" y="483"/>
                  </a:lnTo>
                  <a:cubicBezTo>
                    <a:pt x="271" y="484"/>
                    <a:pt x="595" y="870"/>
                    <a:pt x="720" y="1128"/>
                  </a:cubicBezTo>
                  <a:cubicBezTo>
                    <a:pt x="557" y="1028"/>
                    <a:pt x="387" y="933"/>
                    <a:pt x="216" y="854"/>
                  </a:cubicBezTo>
                  <a:lnTo>
                    <a:pt x="216" y="854"/>
                  </a:lnTo>
                  <a:cubicBezTo>
                    <a:pt x="216" y="854"/>
                    <a:pt x="541" y="1103"/>
                    <a:pt x="607" y="1186"/>
                  </a:cubicBezTo>
                  <a:cubicBezTo>
                    <a:pt x="408" y="1132"/>
                    <a:pt x="204" y="1099"/>
                    <a:pt x="0" y="1082"/>
                  </a:cubicBezTo>
                  <a:lnTo>
                    <a:pt x="0" y="1082"/>
                  </a:lnTo>
                  <a:cubicBezTo>
                    <a:pt x="0" y="1083"/>
                    <a:pt x="420" y="1216"/>
                    <a:pt x="574" y="1286"/>
                  </a:cubicBezTo>
                  <a:cubicBezTo>
                    <a:pt x="530" y="1282"/>
                    <a:pt x="486" y="1280"/>
                    <a:pt x="442" y="1280"/>
                  </a:cubicBezTo>
                  <a:cubicBezTo>
                    <a:pt x="349" y="1280"/>
                    <a:pt x="257" y="1289"/>
                    <a:pt x="166" y="1303"/>
                  </a:cubicBezTo>
                  <a:cubicBezTo>
                    <a:pt x="166" y="1303"/>
                    <a:pt x="391" y="1324"/>
                    <a:pt x="724" y="1378"/>
                  </a:cubicBezTo>
                  <a:lnTo>
                    <a:pt x="1448" y="1299"/>
                  </a:lnTo>
                  <a:cubicBezTo>
                    <a:pt x="1668" y="1236"/>
                    <a:pt x="1897" y="1186"/>
                    <a:pt x="2126" y="1153"/>
                  </a:cubicBezTo>
                  <a:cubicBezTo>
                    <a:pt x="2068" y="1150"/>
                    <a:pt x="2011" y="1149"/>
                    <a:pt x="1954" y="1149"/>
                  </a:cubicBezTo>
                  <a:cubicBezTo>
                    <a:pt x="1782" y="1149"/>
                    <a:pt x="1611" y="1163"/>
                    <a:pt x="1439" y="1191"/>
                  </a:cubicBezTo>
                  <a:cubicBezTo>
                    <a:pt x="1439" y="1191"/>
                    <a:pt x="1889" y="929"/>
                    <a:pt x="2184" y="862"/>
                  </a:cubicBezTo>
                  <a:lnTo>
                    <a:pt x="2184" y="862"/>
                  </a:lnTo>
                  <a:cubicBezTo>
                    <a:pt x="1884" y="883"/>
                    <a:pt x="1589" y="962"/>
                    <a:pt x="1319" y="1099"/>
                  </a:cubicBezTo>
                  <a:cubicBezTo>
                    <a:pt x="1460" y="883"/>
                    <a:pt x="1610" y="671"/>
                    <a:pt x="1772" y="475"/>
                  </a:cubicBezTo>
                  <a:lnTo>
                    <a:pt x="1772" y="475"/>
                  </a:lnTo>
                  <a:cubicBezTo>
                    <a:pt x="1772" y="475"/>
                    <a:pt x="1377" y="791"/>
                    <a:pt x="1240" y="999"/>
                  </a:cubicBezTo>
                  <a:cubicBezTo>
                    <a:pt x="1240" y="999"/>
                    <a:pt x="1327" y="642"/>
                    <a:pt x="1373" y="554"/>
                  </a:cubicBezTo>
                  <a:lnTo>
                    <a:pt x="1373" y="554"/>
                  </a:lnTo>
                  <a:cubicBezTo>
                    <a:pt x="1373" y="554"/>
                    <a:pt x="1169" y="841"/>
                    <a:pt x="1102" y="1070"/>
                  </a:cubicBezTo>
                  <a:cubicBezTo>
                    <a:pt x="1102" y="1070"/>
                    <a:pt x="1090" y="292"/>
                    <a:pt x="1082" y="163"/>
                  </a:cubicBezTo>
                  <a:cubicBezTo>
                    <a:pt x="1082" y="163"/>
                    <a:pt x="978" y="642"/>
                    <a:pt x="978" y="999"/>
                  </a:cubicBezTo>
                  <a:cubicBezTo>
                    <a:pt x="978" y="999"/>
                    <a:pt x="770" y="300"/>
                    <a:pt x="603"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791700" y="1813475"/>
              <a:ext cx="97475" cy="350700"/>
            </a:xfrm>
            <a:custGeom>
              <a:avLst/>
              <a:gdLst/>
              <a:ahLst/>
              <a:cxnLst/>
              <a:rect l="l" t="t" r="r" b="b"/>
              <a:pathLst>
                <a:path w="3899" h="14028" extrusionOk="0">
                  <a:moveTo>
                    <a:pt x="2618" y="1"/>
                  </a:moveTo>
                  <a:cubicBezTo>
                    <a:pt x="2499" y="1"/>
                    <a:pt x="2371" y="94"/>
                    <a:pt x="2363" y="380"/>
                  </a:cubicBezTo>
                  <a:cubicBezTo>
                    <a:pt x="2351" y="862"/>
                    <a:pt x="2351" y="7850"/>
                    <a:pt x="2351" y="8079"/>
                  </a:cubicBezTo>
                  <a:cubicBezTo>
                    <a:pt x="2351" y="8308"/>
                    <a:pt x="2309" y="8699"/>
                    <a:pt x="2080" y="8724"/>
                  </a:cubicBezTo>
                  <a:cubicBezTo>
                    <a:pt x="2071" y="8725"/>
                    <a:pt x="2062" y="8725"/>
                    <a:pt x="2053" y="8725"/>
                  </a:cubicBezTo>
                  <a:cubicBezTo>
                    <a:pt x="1848" y="8725"/>
                    <a:pt x="1806" y="8490"/>
                    <a:pt x="1806" y="7896"/>
                  </a:cubicBezTo>
                  <a:cubicBezTo>
                    <a:pt x="1806" y="7276"/>
                    <a:pt x="1872" y="3046"/>
                    <a:pt x="1872" y="2771"/>
                  </a:cubicBezTo>
                  <a:cubicBezTo>
                    <a:pt x="1872" y="2497"/>
                    <a:pt x="1756" y="2301"/>
                    <a:pt x="1614" y="2268"/>
                  </a:cubicBezTo>
                  <a:cubicBezTo>
                    <a:pt x="1587" y="2261"/>
                    <a:pt x="1557" y="2255"/>
                    <a:pt x="1525" y="2255"/>
                  </a:cubicBezTo>
                  <a:cubicBezTo>
                    <a:pt x="1396" y="2255"/>
                    <a:pt x="1253" y="2356"/>
                    <a:pt x="1253" y="2875"/>
                  </a:cubicBezTo>
                  <a:cubicBezTo>
                    <a:pt x="1253" y="3516"/>
                    <a:pt x="1157" y="8241"/>
                    <a:pt x="1132" y="8732"/>
                  </a:cubicBezTo>
                  <a:cubicBezTo>
                    <a:pt x="1111" y="9227"/>
                    <a:pt x="970" y="9502"/>
                    <a:pt x="807" y="9502"/>
                  </a:cubicBezTo>
                  <a:cubicBezTo>
                    <a:pt x="641" y="9502"/>
                    <a:pt x="554" y="9273"/>
                    <a:pt x="579" y="8907"/>
                  </a:cubicBezTo>
                  <a:cubicBezTo>
                    <a:pt x="599" y="8537"/>
                    <a:pt x="574" y="6324"/>
                    <a:pt x="574" y="6003"/>
                  </a:cubicBezTo>
                  <a:cubicBezTo>
                    <a:pt x="574" y="5683"/>
                    <a:pt x="379" y="5567"/>
                    <a:pt x="283" y="5567"/>
                  </a:cubicBezTo>
                  <a:cubicBezTo>
                    <a:pt x="188" y="5567"/>
                    <a:pt x="25" y="5604"/>
                    <a:pt x="25" y="6095"/>
                  </a:cubicBezTo>
                  <a:cubicBezTo>
                    <a:pt x="25" y="6590"/>
                    <a:pt x="46" y="8986"/>
                    <a:pt x="25" y="9352"/>
                  </a:cubicBezTo>
                  <a:cubicBezTo>
                    <a:pt x="0" y="9718"/>
                    <a:pt x="242" y="10122"/>
                    <a:pt x="491" y="10122"/>
                  </a:cubicBezTo>
                  <a:cubicBezTo>
                    <a:pt x="595" y="10122"/>
                    <a:pt x="741" y="10113"/>
                    <a:pt x="885" y="10113"/>
                  </a:cubicBezTo>
                  <a:cubicBezTo>
                    <a:pt x="1088" y="10113"/>
                    <a:pt x="1284" y="10130"/>
                    <a:pt x="1340" y="10213"/>
                  </a:cubicBezTo>
                  <a:cubicBezTo>
                    <a:pt x="1440" y="10350"/>
                    <a:pt x="1340" y="13936"/>
                    <a:pt x="1340" y="13936"/>
                  </a:cubicBezTo>
                  <a:lnTo>
                    <a:pt x="2442" y="14028"/>
                  </a:lnTo>
                  <a:cubicBezTo>
                    <a:pt x="2442" y="13395"/>
                    <a:pt x="2467" y="11099"/>
                    <a:pt x="2667" y="10841"/>
                  </a:cubicBezTo>
                  <a:cubicBezTo>
                    <a:pt x="2866" y="10583"/>
                    <a:pt x="3291" y="10700"/>
                    <a:pt x="3490" y="10488"/>
                  </a:cubicBezTo>
                  <a:cubicBezTo>
                    <a:pt x="3694" y="10276"/>
                    <a:pt x="3827" y="10255"/>
                    <a:pt x="3827" y="9573"/>
                  </a:cubicBezTo>
                  <a:cubicBezTo>
                    <a:pt x="3827" y="8895"/>
                    <a:pt x="3898" y="5463"/>
                    <a:pt x="3898" y="4843"/>
                  </a:cubicBezTo>
                  <a:cubicBezTo>
                    <a:pt x="3898" y="4223"/>
                    <a:pt x="3865" y="4053"/>
                    <a:pt x="3790" y="3928"/>
                  </a:cubicBezTo>
                  <a:cubicBezTo>
                    <a:pt x="3756" y="3874"/>
                    <a:pt x="3655" y="3830"/>
                    <a:pt x="3551" y="3830"/>
                  </a:cubicBezTo>
                  <a:cubicBezTo>
                    <a:pt x="3414" y="3830"/>
                    <a:pt x="3271" y="3906"/>
                    <a:pt x="3266" y="4136"/>
                  </a:cubicBezTo>
                  <a:cubicBezTo>
                    <a:pt x="3258" y="4535"/>
                    <a:pt x="3212" y="8928"/>
                    <a:pt x="3212" y="9273"/>
                  </a:cubicBezTo>
                  <a:cubicBezTo>
                    <a:pt x="3212" y="9546"/>
                    <a:pt x="3105" y="9686"/>
                    <a:pt x="3020" y="9686"/>
                  </a:cubicBezTo>
                  <a:cubicBezTo>
                    <a:pt x="2999" y="9686"/>
                    <a:pt x="2979" y="9677"/>
                    <a:pt x="2962" y="9660"/>
                  </a:cubicBezTo>
                  <a:cubicBezTo>
                    <a:pt x="2879" y="9577"/>
                    <a:pt x="2746" y="8986"/>
                    <a:pt x="2787" y="8711"/>
                  </a:cubicBezTo>
                  <a:cubicBezTo>
                    <a:pt x="2833" y="8433"/>
                    <a:pt x="2854" y="2568"/>
                    <a:pt x="2875" y="1652"/>
                  </a:cubicBezTo>
                  <a:cubicBezTo>
                    <a:pt x="2896" y="733"/>
                    <a:pt x="2887" y="242"/>
                    <a:pt x="2808" y="101"/>
                  </a:cubicBezTo>
                  <a:cubicBezTo>
                    <a:pt x="2778" y="45"/>
                    <a:pt x="2700" y="1"/>
                    <a:pt x="26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35600" y="1859200"/>
              <a:ext cx="97775" cy="261600"/>
            </a:xfrm>
            <a:custGeom>
              <a:avLst/>
              <a:gdLst/>
              <a:ahLst/>
              <a:cxnLst/>
              <a:rect l="l" t="t" r="r" b="b"/>
              <a:pathLst>
                <a:path w="3911" h="10464" extrusionOk="0">
                  <a:moveTo>
                    <a:pt x="1939" y="0"/>
                  </a:moveTo>
                  <a:cubicBezTo>
                    <a:pt x="1512" y="0"/>
                    <a:pt x="1255" y="461"/>
                    <a:pt x="1286" y="1105"/>
                  </a:cubicBezTo>
                  <a:cubicBezTo>
                    <a:pt x="1315" y="1787"/>
                    <a:pt x="1286" y="4819"/>
                    <a:pt x="1286" y="4819"/>
                  </a:cubicBezTo>
                  <a:cubicBezTo>
                    <a:pt x="1286" y="4819"/>
                    <a:pt x="857" y="4719"/>
                    <a:pt x="857" y="4366"/>
                  </a:cubicBezTo>
                  <a:cubicBezTo>
                    <a:pt x="857" y="4008"/>
                    <a:pt x="899" y="1674"/>
                    <a:pt x="878" y="1400"/>
                  </a:cubicBezTo>
                  <a:cubicBezTo>
                    <a:pt x="862" y="1130"/>
                    <a:pt x="678" y="880"/>
                    <a:pt x="446" y="880"/>
                  </a:cubicBezTo>
                  <a:cubicBezTo>
                    <a:pt x="208" y="880"/>
                    <a:pt x="0" y="1171"/>
                    <a:pt x="55" y="1858"/>
                  </a:cubicBezTo>
                  <a:cubicBezTo>
                    <a:pt x="113" y="2540"/>
                    <a:pt x="167" y="4116"/>
                    <a:pt x="225" y="4432"/>
                  </a:cubicBezTo>
                  <a:cubicBezTo>
                    <a:pt x="287" y="4744"/>
                    <a:pt x="562" y="5427"/>
                    <a:pt x="1327" y="5481"/>
                  </a:cubicBezTo>
                  <a:lnTo>
                    <a:pt x="1689" y="10464"/>
                  </a:lnTo>
                  <a:lnTo>
                    <a:pt x="2392" y="10464"/>
                  </a:lnTo>
                  <a:lnTo>
                    <a:pt x="2625" y="7253"/>
                  </a:lnTo>
                  <a:cubicBezTo>
                    <a:pt x="2625" y="7253"/>
                    <a:pt x="3495" y="7107"/>
                    <a:pt x="3682" y="6371"/>
                  </a:cubicBezTo>
                  <a:cubicBezTo>
                    <a:pt x="3869" y="5635"/>
                    <a:pt x="3911" y="3863"/>
                    <a:pt x="3902" y="3430"/>
                  </a:cubicBezTo>
                  <a:cubicBezTo>
                    <a:pt x="3898" y="3001"/>
                    <a:pt x="3740" y="2615"/>
                    <a:pt x="3424" y="2606"/>
                  </a:cubicBezTo>
                  <a:cubicBezTo>
                    <a:pt x="3421" y="2606"/>
                    <a:pt x="3418" y="2606"/>
                    <a:pt x="3414" y="2606"/>
                  </a:cubicBezTo>
                  <a:cubicBezTo>
                    <a:pt x="3111" y="2606"/>
                    <a:pt x="3054" y="3005"/>
                    <a:pt x="3083" y="3309"/>
                  </a:cubicBezTo>
                  <a:cubicBezTo>
                    <a:pt x="3112" y="3613"/>
                    <a:pt x="3133" y="5784"/>
                    <a:pt x="3133" y="6088"/>
                  </a:cubicBezTo>
                  <a:cubicBezTo>
                    <a:pt x="3133" y="6396"/>
                    <a:pt x="2954" y="6504"/>
                    <a:pt x="2679" y="6587"/>
                  </a:cubicBezTo>
                  <a:cubicBezTo>
                    <a:pt x="2679" y="6587"/>
                    <a:pt x="2771" y="1820"/>
                    <a:pt x="2771" y="1225"/>
                  </a:cubicBezTo>
                  <a:cubicBezTo>
                    <a:pt x="2771" y="630"/>
                    <a:pt x="2505" y="69"/>
                    <a:pt x="2026" y="6"/>
                  </a:cubicBezTo>
                  <a:cubicBezTo>
                    <a:pt x="1996" y="2"/>
                    <a:pt x="1967" y="0"/>
                    <a:pt x="19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674800" y="2060875"/>
              <a:ext cx="10225" cy="36950"/>
            </a:xfrm>
            <a:custGeom>
              <a:avLst/>
              <a:gdLst/>
              <a:ahLst/>
              <a:cxnLst/>
              <a:rect l="l" t="t" r="r" b="b"/>
              <a:pathLst>
                <a:path w="409" h="1478" extrusionOk="0">
                  <a:moveTo>
                    <a:pt x="408" y="1"/>
                  </a:moveTo>
                  <a:cubicBezTo>
                    <a:pt x="408" y="1"/>
                    <a:pt x="30" y="717"/>
                    <a:pt x="1" y="1478"/>
                  </a:cubicBezTo>
                  <a:lnTo>
                    <a:pt x="196" y="1444"/>
                  </a:lnTo>
                  <a:cubicBezTo>
                    <a:pt x="196" y="1444"/>
                    <a:pt x="250" y="521"/>
                    <a:pt x="408"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660450" y="2034675"/>
              <a:ext cx="16350" cy="64100"/>
            </a:xfrm>
            <a:custGeom>
              <a:avLst/>
              <a:gdLst/>
              <a:ahLst/>
              <a:cxnLst/>
              <a:rect l="l" t="t" r="r" b="b"/>
              <a:pathLst>
                <a:path w="654" h="2564" extrusionOk="0">
                  <a:moveTo>
                    <a:pt x="654" y="1"/>
                  </a:moveTo>
                  <a:cubicBezTo>
                    <a:pt x="500" y="662"/>
                    <a:pt x="408" y="1340"/>
                    <a:pt x="387" y="2018"/>
                  </a:cubicBezTo>
                  <a:cubicBezTo>
                    <a:pt x="308" y="1436"/>
                    <a:pt x="180" y="862"/>
                    <a:pt x="1" y="300"/>
                  </a:cubicBezTo>
                  <a:lnTo>
                    <a:pt x="1" y="300"/>
                  </a:lnTo>
                  <a:cubicBezTo>
                    <a:pt x="171" y="1082"/>
                    <a:pt x="304" y="2563"/>
                    <a:pt x="304" y="2563"/>
                  </a:cubicBezTo>
                  <a:lnTo>
                    <a:pt x="392" y="2551"/>
                  </a:lnTo>
                  <a:lnTo>
                    <a:pt x="446" y="2542"/>
                  </a:lnTo>
                  <a:lnTo>
                    <a:pt x="587" y="2522"/>
                  </a:lnTo>
                  <a:cubicBezTo>
                    <a:pt x="587" y="2522"/>
                    <a:pt x="546" y="895"/>
                    <a:pt x="654"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630300" y="2072850"/>
              <a:ext cx="29025" cy="28100"/>
            </a:xfrm>
            <a:custGeom>
              <a:avLst/>
              <a:gdLst/>
              <a:ahLst/>
              <a:cxnLst/>
              <a:rect l="l" t="t" r="r" b="b"/>
              <a:pathLst>
                <a:path w="1161" h="1124" extrusionOk="0">
                  <a:moveTo>
                    <a:pt x="0" y="0"/>
                  </a:moveTo>
                  <a:lnTo>
                    <a:pt x="0" y="0"/>
                  </a:lnTo>
                  <a:cubicBezTo>
                    <a:pt x="425" y="379"/>
                    <a:pt x="945" y="1123"/>
                    <a:pt x="945" y="1123"/>
                  </a:cubicBezTo>
                  <a:lnTo>
                    <a:pt x="1161" y="1090"/>
                  </a:lnTo>
                  <a:cubicBezTo>
                    <a:pt x="753" y="479"/>
                    <a:pt x="1" y="1"/>
                    <a:pt x="0" y="0"/>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625100" y="2022525"/>
              <a:ext cx="45575" cy="77800"/>
            </a:xfrm>
            <a:custGeom>
              <a:avLst/>
              <a:gdLst/>
              <a:ahLst/>
              <a:cxnLst/>
              <a:rect l="l" t="t" r="r" b="b"/>
              <a:pathLst>
                <a:path w="1823" h="3112" extrusionOk="0">
                  <a:moveTo>
                    <a:pt x="791" y="0"/>
                  </a:moveTo>
                  <a:lnTo>
                    <a:pt x="791" y="0"/>
                  </a:lnTo>
                  <a:cubicBezTo>
                    <a:pt x="978" y="516"/>
                    <a:pt x="1182" y="1260"/>
                    <a:pt x="1340" y="1884"/>
                  </a:cubicBezTo>
                  <a:cubicBezTo>
                    <a:pt x="1140" y="1344"/>
                    <a:pt x="903" y="820"/>
                    <a:pt x="624" y="312"/>
                  </a:cubicBezTo>
                  <a:lnTo>
                    <a:pt x="624" y="312"/>
                  </a:lnTo>
                  <a:cubicBezTo>
                    <a:pt x="828" y="803"/>
                    <a:pt x="1049" y="1518"/>
                    <a:pt x="1215" y="2097"/>
                  </a:cubicBezTo>
                  <a:cubicBezTo>
                    <a:pt x="1053" y="1768"/>
                    <a:pt x="870" y="1448"/>
                    <a:pt x="670" y="1140"/>
                  </a:cubicBezTo>
                  <a:lnTo>
                    <a:pt x="670" y="1140"/>
                  </a:lnTo>
                  <a:cubicBezTo>
                    <a:pt x="895" y="1585"/>
                    <a:pt x="1169" y="2288"/>
                    <a:pt x="1323" y="2721"/>
                  </a:cubicBezTo>
                  <a:cubicBezTo>
                    <a:pt x="940" y="2122"/>
                    <a:pt x="499" y="1564"/>
                    <a:pt x="0" y="1061"/>
                  </a:cubicBezTo>
                  <a:lnTo>
                    <a:pt x="0" y="1061"/>
                  </a:lnTo>
                  <a:cubicBezTo>
                    <a:pt x="558" y="1764"/>
                    <a:pt x="1319" y="3112"/>
                    <a:pt x="1319" y="3112"/>
                  </a:cubicBezTo>
                  <a:lnTo>
                    <a:pt x="1460" y="3091"/>
                  </a:lnTo>
                  <a:lnTo>
                    <a:pt x="1485" y="3087"/>
                  </a:lnTo>
                  <a:lnTo>
                    <a:pt x="1535" y="3078"/>
                  </a:lnTo>
                  <a:lnTo>
                    <a:pt x="1618" y="3066"/>
                  </a:lnTo>
                  <a:lnTo>
                    <a:pt x="1627" y="3066"/>
                  </a:lnTo>
                  <a:lnTo>
                    <a:pt x="1702" y="3053"/>
                  </a:lnTo>
                  <a:lnTo>
                    <a:pt x="1822" y="3037"/>
                  </a:lnTo>
                  <a:cubicBezTo>
                    <a:pt x="1585" y="1988"/>
                    <a:pt x="1240" y="973"/>
                    <a:pt x="791" y="0"/>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326650" y="2144500"/>
              <a:ext cx="26225" cy="28725"/>
            </a:xfrm>
            <a:custGeom>
              <a:avLst/>
              <a:gdLst/>
              <a:ahLst/>
              <a:cxnLst/>
              <a:rect l="l" t="t" r="r" b="b"/>
              <a:pathLst>
                <a:path w="1049" h="1149" extrusionOk="0">
                  <a:moveTo>
                    <a:pt x="1048" y="0"/>
                  </a:moveTo>
                  <a:lnTo>
                    <a:pt x="1048" y="0"/>
                  </a:lnTo>
                  <a:cubicBezTo>
                    <a:pt x="1048" y="1"/>
                    <a:pt x="383" y="425"/>
                    <a:pt x="0" y="1069"/>
                  </a:cubicBezTo>
                  <a:lnTo>
                    <a:pt x="183" y="1148"/>
                  </a:lnTo>
                  <a:cubicBezTo>
                    <a:pt x="183" y="1148"/>
                    <a:pt x="666" y="371"/>
                    <a:pt x="1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320400" y="2115600"/>
              <a:ext cx="37675" cy="55850"/>
            </a:xfrm>
            <a:custGeom>
              <a:avLst/>
              <a:gdLst/>
              <a:ahLst/>
              <a:cxnLst/>
              <a:rect l="l" t="t" r="r" b="b"/>
              <a:pathLst>
                <a:path w="1507" h="2234" extrusionOk="0">
                  <a:moveTo>
                    <a:pt x="799" y="0"/>
                  </a:moveTo>
                  <a:cubicBezTo>
                    <a:pt x="574" y="765"/>
                    <a:pt x="0" y="2126"/>
                    <a:pt x="0" y="2126"/>
                  </a:cubicBezTo>
                  <a:lnTo>
                    <a:pt x="84" y="2159"/>
                  </a:lnTo>
                  <a:lnTo>
                    <a:pt x="134" y="2180"/>
                  </a:lnTo>
                  <a:lnTo>
                    <a:pt x="262" y="2234"/>
                  </a:lnTo>
                  <a:cubicBezTo>
                    <a:pt x="262" y="2234"/>
                    <a:pt x="990" y="799"/>
                    <a:pt x="1506" y="79"/>
                  </a:cubicBezTo>
                  <a:lnTo>
                    <a:pt x="1506" y="79"/>
                  </a:lnTo>
                  <a:cubicBezTo>
                    <a:pt x="1057" y="574"/>
                    <a:pt x="666" y="1115"/>
                    <a:pt x="329" y="1693"/>
                  </a:cubicBezTo>
                  <a:cubicBezTo>
                    <a:pt x="533" y="1140"/>
                    <a:pt x="691" y="574"/>
                    <a:pt x="799" y="0"/>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299600" y="2126500"/>
              <a:ext cx="12400" cy="38825"/>
            </a:xfrm>
            <a:custGeom>
              <a:avLst/>
              <a:gdLst/>
              <a:ahLst/>
              <a:cxnLst/>
              <a:rect l="l" t="t" r="r" b="b"/>
              <a:pathLst>
                <a:path w="496" h="1553" extrusionOk="0">
                  <a:moveTo>
                    <a:pt x="0" y="1"/>
                  </a:moveTo>
                  <a:cubicBezTo>
                    <a:pt x="192" y="550"/>
                    <a:pt x="292" y="1469"/>
                    <a:pt x="292" y="1469"/>
                  </a:cubicBezTo>
                  <a:lnTo>
                    <a:pt x="495" y="1552"/>
                  </a:lnTo>
                  <a:cubicBezTo>
                    <a:pt x="433" y="808"/>
                    <a:pt x="1" y="1"/>
                    <a:pt x="0"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306250" y="2090225"/>
              <a:ext cx="29775" cy="79350"/>
            </a:xfrm>
            <a:custGeom>
              <a:avLst/>
              <a:gdLst/>
              <a:ahLst/>
              <a:cxnLst/>
              <a:rect l="l" t="t" r="r" b="b"/>
              <a:pathLst>
                <a:path w="1191" h="3174" extrusionOk="0">
                  <a:moveTo>
                    <a:pt x="1190" y="0"/>
                  </a:moveTo>
                  <a:cubicBezTo>
                    <a:pt x="1107" y="549"/>
                    <a:pt x="937" y="1302"/>
                    <a:pt x="783" y="1926"/>
                  </a:cubicBezTo>
                  <a:cubicBezTo>
                    <a:pt x="862" y="1348"/>
                    <a:pt x="899" y="770"/>
                    <a:pt x="899" y="187"/>
                  </a:cubicBezTo>
                  <a:lnTo>
                    <a:pt x="899" y="187"/>
                  </a:lnTo>
                  <a:cubicBezTo>
                    <a:pt x="845" y="716"/>
                    <a:pt x="700" y="1452"/>
                    <a:pt x="571" y="2047"/>
                  </a:cubicBezTo>
                  <a:cubicBezTo>
                    <a:pt x="587" y="1672"/>
                    <a:pt x="579" y="1302"/>
                    <a:pt x="546" y="928"/>
                  </a:cubicBezTo>
                  <a:cubicBezTo>
                    <a:pt x="537" y="1435"/>
                    <a:pt x="442" y="2188"/>
                    <a:pt x="375" y="2646"/>
                  </a:cubicBezTo>
                  <a:cubicBezTo>
                    <a:pt x="321" y="1926"/>
                    <a:pt x="196" y="1211"/>
                    <a:pt x="1" y="516"/>
                  </a:cubicBezTo>
                  <a:lnTo>
                    <a:pt x="1" y="516"/>
                  </a:lnTo>
                  <a:cubicBezTo>
                    <a:pt x="155" y="1414"/>
                    <a:pt x="184" y="2983"/>
                    <a:pt x="184" y="2983"/>
                  </a:cubicBezTo>
                  <a:lnTo>
                    <a:pt x="317" y="3032"/>
                  </a:lnTo>
                  <a:lnTo>
                    <a:pt x="342" y="3045"/>
                  </a:lnTo>
                  <a:lnTo>
                    <a:pt x="392" y="3066"/>
                  </a:lnTo>
                  <a:lnTo>
                    <a:pt x="467" y="3095"/>
                  </a:lnTo>
                  <a:lnTo>
                    <a:pt x="479" y="3099"/>
                  </a:lnTo>
                  <a:lnTo>
                    <a:pt x="546" y="3128"/>
                  </a:lnTo>
                  <a:lnTo>
                    <a:pt x="658" y="3174"/>
                  </a:lnTo>
                  <a:cubicBezTo>
                    <a:pt x="945" y="2138"/>
                    <a:pt x="1124" y="1073"/>
                    <a:pt x="11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702575" y="2108400"/>
              <a:ext cx="29875" cy="24900"/>
            </a:xfrm>
            <a:custGeom>
              <a:avLst/>
              <a:gdLst/>
              <a:ahLst/>
              <a:cxnLst/>
              <a:rect l="l" t="t" r="r" b="b"/>
              <a:pathLst>
                <a:path w="1195" h="996" extrusionOk="0">
                  <a:moveTo>
                    <a:pt x="1194" y="1"/>
                  </a:moveTo>
                  <a:cubicBezTo>
                    <a:pt x="1194" y="1"/>
                    <a:pt x="470" y="317"/>
                    <a:pt x="0" y="891"/>
                  </a:cubicBezTo>
                  <a:lnTo>
                    <a:pt x="171" y="995"/>
                  </a:lnTo>
                  <a:cubicBezTo>
                    <a:pt x="171" y="995"/>
                    <a:pt x="762" y="305"/>
                    <a:pt x="1194"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696650" y="2077850"/>
              <a:ext cx="44725" cy="53050"/>
            </a:xfrm>
            <a:custGeom>
              <a:avLst/>
              <a:gdLst/>
              <a:ahLst/>
              <a:cxnLst/>
              <a:rect l="l" t="t" r="r" b="b"/>
              <a:pathLst>
                <a:path w="1789" h="2122" extrusionOk="0">
                  <a:moveTo>
                    <a:pt x="1103" y="0"/>
                  </a:moveTo>
                  <a:cubicBezTo>
                    <a:pt x="774" y="724"/>
                    <a:pt x="0" y="1972"/>
                    <a:pt x="0" y="1972"/>
                  </a:cubicBezTo>
                  <a:lnTo>
                    <a:pt x="75" y="2017"/>
                  </a:lnTo>
                  <a:lnTo>
                    <a:pt x="129" y="2051"/>
                  </a:lnTo>
                  <a:lnTo>
                    <a:pt x="246" y="2121"/>
                  </a:lnTo>
                  <a:cubicBezTo>
                    <a:pt x="246" y="2121"/>
                    <a:pt x="1173" y="824"/>
                    <a:pt x="1789" y="191"/>
                  </a:cubicBezTo>
                  <a:lnTo>
                    <a:pt x="1789" y="191"/>
                  </a:lnTo>
                  <a:cubicBezTo>
                    <a:pt x="1273" y="612"/>
                    <a:pt x="807" y="1082"/>
                    <a:pt x="391" y="1597"/>
                  </a:cubicBezTo>
                  <a:cubicBezTo>
                    <a:pt x="674" y="1086"/>
                    <a:pt x="911" y="549"/>
                    <a:pt x="1103" y="0"/>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682400" y="2082000"/>
              <a:ext cx="7825" cy="40375"/>
            </a:xfrm>
            <a:custGeom>
              <a:avLst/>
              <a:gdLst/>
              <a:ahLst/>
              <a:cxnLst/>
              <a:rect l="l" t="t" r="r" b="b"/>
              <a:pathLst>
                <a:path w="313" h="1615" extrusionOk="0">
                  <a:moveTo>
                    <a:pt x="0" y="0"/>
                  </a:moveTo>
                  <a:cubicBezTo>
                    <a:pt x="113" y="579"/>
                    <a:pt x="75" y="1498"/>
                    <a:pt x="75" y="1498"/>
                  </a:cubicBezTo>
                  <a:lnTo>
                    <a:pt x="267" y="1614"/>
                  </a:lnTo>
                  <a:cubicBezTo>
                    <a:pt x="312" y="870"/>
                    <a:pt x="0" y="1"/>
                    <a:pt x="0" y="0"/>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687900" y="2052150"/>
              <a:ext cx="35700" cy="76350"/>
            </a:xfrm>
            <a:custGeom>
              <a:avLst/>
              <a:gdLst/>
              <a:ahLst/>
              <a:cxnLst/>
              <a:rect l="l" t="t" r="r" b="b"/>
              <a:pathLst>
                <a:path w="1428" h="3054" extrusionOk="0">
                  <a:moveTo>
                    <a:pt x="1428" y="1"/>
                  </a:moveTo>
                  <a:cubicBezTo>
                    <a:pt x="1270" y="525"/>
                    <a:pt x="987" y="1240"/>
                    <a:pt x="745" y="1835"/>
                  </a:cubicBezTo>
                  <a:cubicBezTo>
                    <a:pt x="908" y="1278"/>
                    <a:pt x="1032" y="712"/>
                    <a:pt x="1111" y="134"/>
                  </a:cubicBezTo>
                  <a:lnTo>
                    <a:pt x="1111" y="134"/>
                  </a:lnTo>
                  <a:cubicBezTo>
                    <a:pt x="983" y="654"/>
                    <a:pt x="733" y="1357"/>
                    <a:pt x="517" y="1918"/>
                  </a:cubicBezTo>
                  <a:cubicBezTo>
                    <a:pt x="587" y="1552"/>
                    <a:pt x="633" y="1186"/>
                    <a:pt x="658" y="812"/>
                  </a:cubicBezTo>
                  <a:lnTo>
                    <a:pt x="658" y="812"/>
                  </a:lnTo>
                  <a:cubicBezTo>
                    <a:pt x="575" y="1311"/>
                    <a:pt x="371" y="2039"/>
                    <a:pt x="238" y="2480"/>
                  </a:cubicBezTo>
                  <a:cubicBezTo>
                    <a:pt x="292" y="1756"/>
                    <a:pt x="271" y="1032"/>
                    <a:pt x="180" y="313"/>
                  </a:cubicBezTo>
                  <a:lnTo>
                    <a:pt x="180" y="313"/>
                  </a:lnTo>
                  <a:cubicBezTo>
                    <a:pt x="200" y="1228"/>
                    <a:pt x="1" y="2783"/>
                    <a:pt x="1" y="2783"/>
                  </a:cubicBezTo>
                  <a:lnTo>
                    <a:pt x="126" y="2858"/>
                  </a:lnTo>
                  <a:lnTo>
                    <a:pt x="146" y="2871"/>
                  </a:lnTo>
                  <a:lnTo>
                    <a:pt x="192" y="2900"/>
                  </a:lnTo>
                  <a:lnTo>
                    <a:pt x="263" y="2942"/>
                  </a:lnTo>
                  <a:lnTo>
                    <a:pt x="271" y="2950"/>
                  </a:lnTo>
                  <a:lnTo>
                    <a:pt x="338" y="2987"/>
                  </a:lnTo>
                  <a:lnTo>
                    <a:pt x="442" y="3054"/>
                  </a:lnTo>
                  <a:cubicBezTo>
                    <a:pt x="874" y="2072"/>
                    <a:pt x="1207" y="1049"/>
                    <a:pt x="1428"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80"/>
        <p:cNvGrpSpPr/>
        <p:nvPr/>
      </p:nvGrpSpPr>
      <p:grpSpPr>
        <a:xfrm>
          <a:off x="0" y="0"/>
          <a:ext cx="0" cy="0"/>
          <a:chOff x="0" y="0"/>
          <a:chExt cx="0" cy="0"/>
        </a:xfrm>
      </p:grpSpPr>
      <p:pic>
        <p:nvPicPr>
          <p:cNvPr id="81" name="Google Shape;81;p4"/>
          <p:cNvPicPr preferRelativeResize="0"/>
          <p:nvPr/>
        </p:nvPicPr>
        <p:blipFill>
          <a:blip r:embed="rId2">
            <a:alphaModFix/>
          </a:blip>
          <a:stretch>
            <a:fillRect/>
          </a:stretch>
        </p:blipFill>
        <p:spPr>
          <a:xfrm>
            <a:off x="-25" y="3"/>
            <a:ext cx="9144003" cy="2564300"/>
          </a:xfrm>
          <a:prstGeom prst="rect">
            <a:avLst/>
          </a:prstGeom>
          <a:noFill/>
          <a:ln>
            <a:noFill/>
          </a:ln>
        </p:spPr>
      </p:pic>
      <p:pic>
        <p:nvPicPr>
          <p:cNvPr id="82" name="Google Shape;82;p4"/>
          <p:cNvPicPr preferRelativeResize="0"/>
          <p:nvPr/>
        </p:nvPicPr>
        <p:blipFill>
          <a:blip r:embed="rId2">
            <a:alphaModFix/>
          </a:blip>
          <a:stretch>
            <a:fillRect/>
          </a:stretch>
        </p:blipFill>
        <p:spPr>
          <a:xfrm rot="10800000">
            <a:off x="-22" y="2571750"/>
            <a:ext cx="9143997" cy="2564300"/>
          </a:xfrm>
          <a:prstGeom prst="rect">
            <a:avLst/>
          </a:prstGeom>
          <a:noFill/>
          <a:ln>
            <a:noFill/>
          </a:ln>
        </p:spPr>
      </p:pic>
      <p:pic>
        <p:nvPicPr>
          <p:cNvPr id="83" name="Google Shape;83;p4"/>
          <p:cNvPicPr preferRelativeResize="0"/>
          <p:nvPr/>
        </p:nvPicPr>
        <p:blipFill>
          <a:blip r:embed="rId3">
            <a:alphaModFix/>
          </a:blip>
          <a:stretch>
            <a:fillRect/>
          </a:stretch>
        </p:blipFill>
        <p:spPr>
          <a:xfrm flipH="1">
            <a:off x="-914425" y="4494016"/>
            <a:ext cx="9144003" cy="1509118"/>
          </a:xfrm>
          <a:prstGeom prst="rect">
            <a:avLst/>
          </a:prstGeom>
          <a:noFill/>
          <a:ln>
            <a:noFill/>
          </a:ln>
        </p:spPr>
      </p:pic>
      <p:pic>
        <p:nvPicPr>
          <p:cNvPr id="84" name="Google Shape;84;p4"/>
          <p:cNvPicPr preferRelativeResize="0"/>
          <p:nvPr/>
        </p:nvPicPr>
        <p:blipFill>
          <a:blip r:embed="rId4">
            <a:alphaModFix amt="78000"/>
          </a:blip>
          <a:stretch>
            <a:fillRect/>
          </a:stretch>
        </p:blipFill>
        <p:spPr>
          <a:xfrm>
            <a:off x="-457200" y="-163901"/>
            <a:ext cx="2743199" cy="621100"/>
          </a:xfrm>
          <a:prstGeom prst="rect">
            <a:avLst/>
          </a:prstGeom>
          <a:noFill/>
          <a:ln>
            <a:noFill/>
          </a:ln>
        </p:spPr>
      </p:pic>
      <p:pic>
        <p:nvPicPr>
          <p:cNvPr id="85" name="Google Shape;85;p4"/>
          <p:cNvPicPr preferRelativeResize="0"/>
          <p:nvPr/>
        </p:nvPicPr>
        <p:blipFill>
          <a:blip r:embed="rId5">
            <a:alphaModFix amt="78000"/>
          </a:blip>
          <a:stretch>
            <a:fillRect/>
          </a:stretch>
        </p:blipFill>
        <p:spPr>
          <a:xfrm>
            <a:off x="7548567" y="821942"/>
            <a:ext cx="2607133" cy="621100"/>
          </a:xfrm>
          <a:prstGeom prst="rect">
            <a:avLst/>
          </a:prstGeom>
          <a:noFill/>
          <a:ln>
            <a:noFill/>
          </a:ln>
        </p:spPr>
      </p:pic>
      <p:pic>
        <p:nvPicPr>
          <p:cNvPr id="86" name="Google Shape;86;p4"/>
          <p:cNvPicPr preferRelativeResize="0"/>
          <p:nvPr/>
        </p:nvPicPr>
        <p:blipFill>
          <a:blip r:embed="rId6">
            <a:alphaModFix/>
          </a:blip>
          <a:stretch>
            <a:fillRect/>
          </a:stretch>
        </p:blipFill>
        <p:spPr>
          <a:xfrm>
            <a:off x="-457200" y="3246600"/>
            <a:ext cx="1752601" cy="360275"/>
          </a:xfrm>
          <a:prstGeom prst="rect">
            <a:avLst/>
          </a:prstGeom>
          <a:noFill/>
          <a:ln>
            <a:noFill/>
          </a:ln>
        </p:spPr>
      </p:pic>
      <p:pic>
        <p:nvPicPr>
          <p:cNvPr id="87" name="Google Shape;87;p4"/>
          <p:cNvPicPr preferRelativeResize="0"/>
          <p:nvPr/>
        </p:nvPicPr>
        <p:blipFill>
          <a:blip r:embed="rId7">
            <a:alphaModFix/>
          </a:blip>
          <a:stretch>
            <a:fillRect/>
          </a:stretch>
        </p:blipFill>
        <p:spPr>
          <a:xfrm flipH="1">
            <a:off x="-257175" y="4357900"/>
            <a:ext cx="9515474" cy="2007175"/>
          </a:xfrm>
          <a:prstGeom prst="rect">
            <a:avLst/>
          </a:prstGeom>
          <a:noFill/>
          <a:ln>
            <a:noFill/>
          </a:ln>
        </p:spPr>
      </p:pic>
      <p:sp>
        <p:nvSpPr>
          <p:cNvPr id="88" name="Google Shape;88;p4"/>
          <p:cNvSpPr/>
          <p:nvPr/>
        </p:nvSpPr>
        <p:spPr>
          <a:xfrm flipH="1">
            <a:off x="5702138" y="4834681"/>
            <a:ext cx="368637" cy="324187"/>
          </a:xfrm>
          <a:custGeom>
            <a:avLst/>
            <a:gdLst/>
            <a:ahLst/>
            <a:cxnLst/>
            <a:rect l="l" t="t" r="r" b="b"/>
            <a:pathLst>
              <a:path w="2347" h="2064" extrusionOk="0">
                <a:moveTo>
                  <a:pt x="496" y="0"/>
                </a:moveTo>
                <a:cubicBezTo>
                  <a:pt x="496" y="1"/>
                  <a:pt x="845" y="1140"/>
                  <a:pt x="924" y="1518"/>
                </a:cubicBezTo>
                <a:cubicBezTo>
                  <a:pt x="721" y="1215"/>
                  <a:pt x="475" y="936"/>
                  <a:pt x="201" y="695"/>
                </a:cubicBezTo>
                <a:lnTo>
                  <a:pt x="201" y="695"/>
                </a:lnTo>
                <a:cubicBezTo>
                  <a:pt x="201" y="695"/>
                  <a:pt x="617" y="1219"/>
                  <a:pt x="787" y="1577"/>
                </a:cubicBezTo>
                <a:cubicBezTo>
                  <a:pt x="600" y="1444"/>
                  <a:pt x="400" y="1327"/>
                  <a:pt x="196" y="1219"/>
                </a:cubicBezTo>
                <a:lnTo>
                  <a:pt x="196" y="1219"/>
                </a:lnTo>
                <a:cubicBezTo>
                  <a:pt x="197" y="1219"/>
                  <a:pt x="592" y="1552"/>
                  <a:pt x="675" y="1664"/>
                </a:cubicBezTo>
                <a:cubicBezTo>
                  <a:pt x="454" y="1602"/>
                  <a:pt x="226" y="1568"/>
                  <a:pt x="1" y="1560"/>
                </a:cubicBezTo>
                <a:lnTo>
                  <a:pt x="1" y="1560"/>
                </a:lnTo>
                <a:cubicBezTo>
                  <a:pt x="1" y="1560"/>
                  <a:pt x="475" y="1718"/>
                  <a:pt x="658" y="1805"/>
                </a:cubicBezTo>
                <a:cubicBezTo>
                  <a:pt x="645" y="1805"/>
                  <a:pt x="632" y="1805"/>
                  <a:pt x="619" y="1805"/>
                </a:cubicBezTo>
                <a:cubicBezTo>
                  <a:pt x="479" y="1805"/>
                  <a:pt x="342" y="1826"/>
                  <a:pt x="209" y="1864"/>
                </a:cubicBezTo>
                <a:cubicBezTo>
                  <a:pt x="209" y="1864"/>
                  <a:pt x="458" y="1876"/>
                  <a:pt x="829" y="1926"/>
                </a:cubicBezTo>
                <a:lnTo>
                  <a:pt x="1203" y="2063"/>
                </a:lnTo>
                <a:lnTo>
                  <a:pt x="1607" y="1764"/>
                </a:lnTo>
                <a:cubicBezTo>
                  <a:pt x="1607" y="1764"/>
                  <a:pt x="2064" y="1568"/>
                  <a:pt x="2326" y="1514"/>
                </a:cubicBezTo>
                <a:cubicBezTo>
                  <a:pt x="2077" y="1514"/>
                  <a:pt x="1827" y="1548"/>
                  <a:pt x="1582" y="1618"/>
                </a:cubicBezTo>
                <a:cubicBezTo>
                  <a:pt x="1582" y="1618"/>
                  <a:pt x="2035" y="1215"/>
                  <a:pt x="2347" y="1102"/>
                </a:cubicBezTo>
                <a:lnTo>
                  <a:pt x="2347" y="1102"/>
                </a:lnTo>
                <a:cubicBezTo>
                  <a:pt x="2347" y="1102"/>
                  <a:pt x="1927" y="1136"/>
                  <a:pt x="1440" y="1493"/>
                </a:cubicBezTo>
                <a:cubicBezTo>
                  <a:pt x="1440" y="1493"/>
                  <a:pt x="1673" y="878"/>
                  <a:pt x="1844" y="582"/>
                </a:cubicBezTo>
                <a:lnTo>
                  <a:pt x="1844" y="582"/>
                </a:lnTo>
                <a:cubicBezTo>
                  <a:pt x="1843" y="583"/>
                  <a:pt x="1457" y="1061"/>
                  <a:pt x="1336" y="1360"/>
                </a:cubicBezTo>
                <a:cubicBezTo>
                  <a:pt x="1336" y="1360"/>
                  <a:pt x="1382" y="849"/>
                  <a:pt x="1419" y="724"/>
                </a:cubicBezTo>
                <a:lnTo>
                  <a:pt x="1419" y="724"/>
                </a:lnTo>
                <a:cubicBezTo>
                  <a:pt x="1419" y="724"/>
                  <a:pt x="1236" y="1144"/>
                  <a:pt x="1199" y="1473"/>
                </a:cubicBezTo>
                <a:cubicBezTo>
                  <a:pt x="1199" y="1473"/>
                  <a:pt x="1070" y="375"/>
                  <a:pt x="1045" y="191"/>
                </a:cubicBezTo>
                <a:lnTo>
                  <a:pt x="1045" y="191"/>
                </a:lnTo>
                <a:cubicBezTo>
                  <a:pt x="1045" y="192"/>
                  <a:pt x="999" y="878"/>
                  <a:pt x="1049" y="1381"/>
                </a:cubicBezTo>
                <a:cubicBezTo>
                  <a:pt x="1049" y="1381"/>
                  <a:pt x="721" y="408"/>
                  <a:pt x="496"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4"/>
          <p:cNvGrpSpPr/>
          <p:nvPr/>
        </p:nvGrpSpPr>
        <p:grpSpPr>
          <a:xfrm>
            <a:off x="6277881" y="4229585"/>
            <a:ext cx="277852" cy="642720"/>
            <a:chOff x="5792456" y="4291160"/>
            <a:chExt cx="277852" cy="642720"/>
          </a:xfrm>
        </p:grpSpPr>
        <p:sp>
          <p:nvSpPr>
            <p:cNvPr id="90" name="Google Shape;90;p4"/>
            <p:cNvSpPr/>
            <p:nvPr/>
          </p:nvSpPr>
          <p:spPr>
            <a:xfrm flipH="1">
              <a:off x="5792456" y="4291160"/>
              <a:ext cx="277852" cy="642720"/>
            </a:xfrm>
            <a:custGeom>
              <a:avLst/>
              <a:gdLst/>
              <a:ahLst/>
              <a:cxnLst/>
              <a:rect l="l" t="t" r="r" b="b"/>
              <a:pathLst>
                <a:path w="1769" h="4092" extrusionOk="0">
                  <a:moveTo>
                    <a:pt x="877" y="0"/>
                  </a:moveTo>
                  <a:cubicBezTo>
                    <a:pt x="683" y="0"/>
                    <a:pt x="563" y="177"/>
                    <a:pt x="579" y="431"/>
                  </a:cubicBezTo>
                  <a:cubicBezTo>
                    <a:pt x="591" y="697"/>
                    <a:pt x="579" y="1883"/>
                    <a:pt x="579" y="1883"/>
                  </a:cubicBezTo>
                  <a:cubicBezTo>
                    <a:pt x="579" y="1883"/>
                    <a:pt x="388" y="1845"/>
                    <a:pt x="388" y="1708"/>
                  </a:cubicBezTo>
                  <a:cubicBezTo>
                    <a:pt x="388" y="1567"/>
                    <a:pt x="404" y="651"/>
                    <a:pt x="396" y="547"/>
                  </a:cubicBezTo>
                  <a:cubicBezTo>
                    <a:pt x="392" y="439"/>
                    <a:pt x="309" y="352"/>
                    <a:pt x="200" y="344"/>
                  </a:cubicBezTo>
                  <a:cubicBezTo>
                    <a:pt x="92" y="344"/>
                    <a:pt x="1" y="460"/>
                    <a:pt x="26" y="726"/>
                  </a:cubicBezTo>
                  <a:cubicBezTo>
                    <a:pt x="51" y="993"/>
                    <a:pt x="76" y="1612"/>
                    <a:pt x="101" y="1733"/>
                  </a:cubicBezTo>
                  <a:cubicBezTo>
                    <a:pt x="155" y="1966"/>
                    <a:pt x="359" y="2137"/>
                    <a:pt x="600" y="2145"/>
                  </a:cubicBezTo>
                  <a:lnTo>
                    <a:pt x="766" y="4092"/>
                  </a:lnTo>
                  <a:lnTo>
                    <a:pt x="1086" y="4092"/>
                  </a:lnTo>
                  <a:lnTo>
                    <a:pt x="1190" y="2835"/>
                  </a:lnTo>
                  <a:cubicBezTo>
                    <a:pt x="1190" y="2835"/>
                    <a:pt x="1582" y="2777"/>
                    <a:pt x="1665" y="2490"/>
                  </a:cubicBezTo>
                  <a:cubicBezTo>
                    <a:pt x="1748" y="2203"/>
                    <a:pt x="1769" y="1508"/>
                    <a:pt x="1765" y="1342"/>
                  </a:cubicBezTo>
                  <a:cubicBezTo>
                    <a:pt x="1765" y="1176"/>
                    <a:pt x="1694" y="1022"/>
                    <a:pt x="1548" y="1018"/>
                  </a:cubicBezTo>
                  <a:cubicBezTo>
                    <a:pt x="1546" y="1017"/>
                    <a:pt x="1545" y="1017"/>
                    <a:pt x="1543" y="1017"/>
                  </a:cubicBezTo>
                  <a:cubicBezTo>
                    <a:pt x="1406" y="1017"/>
                    <a:pt x="1382" y="1173"/>
                    <a:pt x="1394" y="1292"/>
                  </a:cubicBezTo>
                  <a:cubicBezTo>
                    <a:pt x="1407" y="1413"/>
                    <a:pt x="1415" y="2261"/>
                    <a:pt x="1415" y="2382"/>
                  </a:cubicBezTo>
                  <a:cubicBezTo>
                    <a:pt x="1415" y="2498"/>
                    <a:pt x="1332" y="2540"/>
                    <a:pt x="1207" y="2573"/>
                  </a:cubicBezTo>
                  <a:cubicBezTo>
                    <a:pt x="1207" y="2573"/>
                    <a:pt x="1249" y="710"/>
                    <a:pt x="1249" y="481"/>
                  </a:cubicBezTo>
                  <a:cubicBezTo>
                    <a:pt x="1249" y="248"/>
                    <a:pt x="1132" y="28"/>
                    <a:pt x="916" y="3"/>
                  </a:cubicBezTo>
                  <a:cubicBezTo>
                    <a:pt x="903" y="1"/>
                    <a:pt x="890" y="0"/>
                    <a:pt x="877"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flipH="1">
              <a:off x="5799681" y="4807598"/>
              <a:ext cx="88900" cy="125026"/>
            </a:xfrm>
            <a:custGeom>
              <a:avLst/>
              <a:gdLst/>
              <a:ahLst/>
              <a:cxnLst/>
              <a:rect l="l" t="t" r="r" b="b"/>
              <a:pathLst>
                <a:path w="566" h="796" extrusionOk="0">
                  <a:moveTo>
                    <a:pt x="300" y="1"/>
                  </a:moveTo>
                  <a:cubicBezTo>
                    <a:pt x="217" y="271"/>
                    <a:pt x="0" y="758"/>
                    <a:pt x="0" y="758"/>
                  </a:cubicBezTo>
                  <a:lnTo>
                    <a:pt x="33" y="766"/>
                  </a:lnTo>
                  <a:lnTo>
                    <a:pt x="50" y="774"/>
                  </a:lnTo>
                  <a:lnTo>
                    <a:pt x="100" y="795"/>
                  </a:lnTo>
                  <a:cubicBezTo>
                    <a:pt x="100" y="795"/>
                    <a:pt x="370" y="284"/>
                    <a:pt x="566" y="30"/>
                  </a:cubicBezTo>
                  <a:lnTo>
                    <a:pt x="566" y="30"/>
                  </a:lnTo>
                  <a:cubicBezTo>
                    <a:pt x="400" y="205"/>
                    <a:pt x="250" y="396"/>
                    <a:pt x="125" y="600"/>
                  </a:cubicBezTo>
                  <a:cubicBezTo>
                    <a:pt x="200" y="404"/>
                    <a:pt x="258" y="205"/>
                    <a:pt x="300" y="1"/>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flipH="1">
              <a:off x="5851199" y="4750739"/>
              <a:ext cx="70052" cy="177329"/>
            </a:xfrm>
            <a:custGeom>
              <a:avLst/>
              <a:gdLst/>
              <a:ahLst/>
              <a:cxnLst/>
              <a:rect l="l" t="t" r="r" b="b"/>
              <a:pathLst>
                <a:path w="446" h="1129" extrusionOk="0">
                  <a:moveTo>
                    <a:pt x="445" y="1"/>
                  </a:moveTo>
                  <a:cubicBezTo>
                    <a:pt x="412" y="196"/>
                    <a:pt x="350" y="463"/>
                    <a:pt x="291" y="687"/>
                  </a:cubicBezTo>
                  <a:cubicBezTo>
                    <a:pt x="321" y="479"/>
                    <a:pt x="337" y="275"/>
                    <a:pt x="333" y="67"/>
                  </a:cubicBezTo>
                  <a:lnTo>
                    <a:pt x="333" y="67"/>
                  </a:lnTo>
                  <a:cubicBezTo>
                    <a:pt x="304" y="288"/>
                    <a:pt x="266" y="508"/>
                    <a:pt x="212" y="729"/>
                  </a:cubicBezTo>
                  <a:cubicBezTo>
                    <a:pt x="217" y="596"/>
                    <a:pt x="217" y="463"/>
                    <a:pt x="204" y="334"/>
                  </a:cubicBezTo>
                  <a:cubicBezTo>
                    <a:pt x="192" y="537"/>
                    <a:pt x="171" y="737"/>
                    <a:pt x="137" y="941"/>
                  </a:cubicBezTo>
                  <a:cubicBezTo>
                    <a:pt x="121" y="683"/>
                    <a:pt x="71" y="429"/>
                    <a:pt x="0" y="184"/>
                  </a:cubicBezTo>
                  <a:lnTo>
                    <a:pt x="0" y="184"/>
                  </a:lnTo>
                  <a:cubicBezTo>
                    <a:pt x="58" y="504"/>
                    <a:pt x="67" y="1062"/>
                    <a:pt x="67" y="1062"/>
                  </a:cubicBezTo>
                  <a:lnTo>
                    <a:pt x="117" y="1082"/>
                  </a:lnTo>
                  <a:lnTo>
                    <a:pt x="125" y="1087"/>
                  </a:lnTo>
                  <a:lnTo>
                    <a:pt x="146" y="1091"/>
                  </a:lnTo>
                  <a:lnTo>
                    <a:pt x="175" y="1103"/>
                  </a:lnTo>
                  <a:lnTo>
                    <a:pt x="179" y="1103"/>
                  </a:lnTo>
                  <a:lnTo>
                    <a:pt x="204" y="1112"/>
                  </a:lnTo>
                  <a:lnTo>
                    <a:pt x="246" y="1128"/>
                  </a:lnTo>
                  <a:cubicBezTo>
                    <a:pt x="354" y="762"/>
                    <a:pt x="420" y="384"/>
                    <a:pt x="445" y="1"/>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flipH="1">
              <a:off x="5924393" y="4757964"/>
              <a:ext cx="38796" cy="141989"/>
            </a:xfrm>
            <a:custGeom>
              <a:avLst/>
              <a:gdLst/>
              <a:ahLst/>
              <a:cxnLst/>
              <a:rect l="l" t="t" r="r" b="b"/>
              <a:pathLst>
                <a:path w="247" h="904" extrusionOk="0">
                  <a:moveTo>
                    <a:pt x="246" y="1"/>
                  </a:moveTo>
                  <a:cubicBezTo>
                    <a:pt x="180" y="234"/>
                    <a:pt x="138" y="471"/>
                    <a:pt x="117" y="712"/>
                  </a:cubicBezTo>
                  <a:cubicBezTo>
                    <a:pt x="97" y="504"/>
                    <a:pt x="59" y="300"/>
                    <a:pt x="1" y="100"/>
                  </a:cubicBezTo>
                  <a:lnTo>
                    <a:pt x="1" y="100"/>
                  </a:lnTo>
                  <a:cubicBezTo>
                    <a:pt x="51" y="379"/>
                    <a:pt x="76" y="903"/>
                    <a:pt x="76" y="903"/>
                  </a:cubicBezTo>
                  <a:lnTo>
                    <a:pt x="109" y="899"/>
                  </a:lnTo>
                  <a:lnTo>
                    <a:pt x="130" y="899"/>
                  </a:lnTo>
                  <a:lnTo>
                    <a:pt x="184" y="895"/>
                  </a:lnTo>
                  <a:cubicBezTo>
                    <a:pt x="184" y="895"/>
                    <a:pt x="197" y="317"/>
                    <a:pt x="246" y="1"/>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flipH="1">
              <a:off x="5945283" y="4728593"/>
              <a:ext cx="102094" cy="173874"/>
            </a:xfrm>
            <a:custGeom>
              <a:avLst/>
              <a:gdLst/>
              <a:ahLst/>
              <a:cxnLst/>
              <a:rect l="l" t="t" r="r" b="b"/>
              <a:pathLst>
                <a:path w="650" h="1107" extrusionOk="0">
                  <a:moveTo>
                    <a:pt x="312" y="0"/>
                  </a:moveTo>
                  <a:cubicBezTo>
                    <a:pt x="375" y="183"/>
                    <a:pt x="437" y="450"/>
                    <a:pt x="487" y="674"/>
                  </a:cubicBezTo>
                  <a:cubicBezTo>
                    <a:pt x="421" y="479"/>
                    <a:pt x="341" y="287"/>
                    <a:pt x="246" y="104"/>
                  </a:cubicBezTo>
                  <a:lnTo>
                    <a:pt x="246" y="104"/>
                  </a:lnTo>
                  <a:cubicBezTo>
                    <a:pt x="321" y="312"/>
                    <a:pt x="383" y="529"/>
                    <a:pt x="437" y="745"/>
                  </a:cubicBezTo>
                  <a:cubicBezTo>
                    <a:pt x="383" y="624"/>
                    <a:pt x="321" y="508"/>
                    <a:pt x="250" y="400"/>
                  </a:cubicBezTo>
                  <a:lnTo>
                    <a:pt x="250" y="400"/>
                  </a:lnTo>
                  <a:cubicBezTo>
                    <a:pt x="333" y="583"/>
                    <a:pt x="404" y="774"/>
                    <a:pt x="470" y="970"/>
                  </a:cubicBezTo>
                  <a:cubicBezTo>
                    <a:pt x="333" y="749"/>
                    <a:pt x="179" y="545"/>
                    <a:pt x="0" y="358"/>
                  </a:cubicBezTo>
                  <a:lnTo>
                    <a:pt x="0" y="358"/>
                  </a:lnTo>
                  <a:cubicBezTo>
                    <a:pt x="196" y="616"/>
                    <a:pt x="462" y="1107"/>
                    <a:pt x="462" y="1107"/>
                  </a:cubicBezTo>
                  <a:lnTo>
                    <a:pt x="512" y="1103"/>
                  </a:lnTo>
                  <a:lnTo>
                    <a:pt x="541" y="1103"/>
                  </a:lnTo>
                  <a:lnTo>
                    <a:pt x="574" y="1099"/>
                  </a:lnTo>
                  <a:lnTo>
                    <a:pt x="579" y="1099"/>
                  </a:lnTo>
                  <a:lnTo>
                    <a:pt x="604" y="1094"/>
                  </a:lnTo>
                  <a:lnTo>
                    <a:pt x="649" y="1090"/>
                  </a:lnTo>
                  <a:cubicBezTo>
                    <a:pt x="579" y="716"/>
                    <a:pt x="462" y="350"/>
                    <a:pt x="312"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4"/>
          <p:cNvSpPr/>
          <p:nvPr/>
        </p:nvSpPr>
        <p:spPr>
          <a:xfrm flipH="1">
            <a:off x="4473246" y="5230423"/>
            <a:ext cx="38167" cy="84345"/>
          </a:xfrm>
          <a:custGeom>
            <a:avLst/>
            <a:gdLst/>
            <a:ahLst/>
            <a:cxnLst/>
            <a:rect l="l" t="t" r="r" b="b"/>
            <a:pathLst>
              <a:path w="243" h="537" extrusionOk="0">
                <a:moveTo>
                  <a:pt x="242" y="0"/>
                </a:moveTo>
                <a:cubicBezTo>
                  <a:pt x="126" y="162"/>
                  <a:pt x="47" y="341"/>
                  <a:pt x="1" y="537"/>
                </a:cubicBezTo>
                <a:lnTo>
                  <a:pt x="80" y="537"/>
                </a:lnTo>
                <a:cubicBezTo>
                  <a:pt x="80" y="537"/>
                  <a:pt x="151" y="187"/>
                  <a:pt x="242"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flipH="1">
            <a:off x="4485654" y="5165712"/>
            <a:ext cx="42722" cy="149057"/>
          </a:xfrm>
          <a:custGeom>
            <a:avLst/>
            <a:gdLst/>
            <a:ahLst/>
            <a:cxnLst/>
            <a:rect l="l" t="t" r="r" b="b"/>
            <a:pathLst>
              <a:path w="272" h="949" extrusionOk="0">
                <a:moveTo>
                  <a:pt x="271" y="0"/>
                </a:moveTo>
                <a:lnTo>
                  <a:pt x="271" y="0"/>
                </a:lnTo>
                <a:cubicBezTo>
                  <a:pt x="176" y="242"/>
                  <a:pt x="105" y="491"/>
                  <a:pt x="63" y="745"/>
                </a:cubicBezTo>
                <a:cubicBezTo>
                  <a:pt x="63" y="520"/>
                  <a:pt x="42" y="296"/>
                  <a:pt x="1" y="75"/>
                </a:cubicBezTo>
                <a:lnTo>
                  <a:pt x="1" y="75"/>
                </a:lnTo>
                <a:cubicBezTo>
                  <a:pt x="26" y="383"/>
                  <a:pt x="1" y="949"/>
                  <a:pt x="1" y="949"/>
                </a:cubicBezTo>
                <a:lnTo>
                  <a:pt x="113" y="949"/>
                </a:lnTo>
                <a:cubicBezTo>
                  <a:pt x="113" y="949"/>
                  <a:pt x="180" y="333"/>
                  <a:pt x="271"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flipH="1">
            <a:off x="4550366" y="5240162"/>
            <a:ext cx="63612" cy="74607"/>
          </a:xfrm>
          <a:custGeom>
            <a:avLst/>
            <a:gdLst/>
            <a:ahLst/>
            <a:cxnLst/>
            <a:rect l="l" t="t" r="r" b="b"/>
            <a:pathLst>
              <a:path w="405" h="475" extrusionOk="0">
                <a:moveTo>
                  <a:pt x="1" y="0"/>
                </a:moveTo>
                <a:cubicBezTo>
                  <a:pt x="117" y="146"/>
                  <a:pt x="226" y="308"/>
                  <a:pt x="317" y="475"/>
                </a:cubicBezTo>
                <a:lnTo>
                  <a:pt x="404" y="475"/>
                </a:lnTo>
                <a:cubicBezTo>
                  <a:pt x="275" y="221"/>
                  <a:pt x="1" y="1"/>
                  <a:pt x="1"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flipH="1">
            <a:off x="4521623" y="5125188"/>
            <a:ext cx="97539" cy="189580"/>
          </a:xfrm>
          <a:custGeom>
            <a:avLst/>
            <a:gdLst/>
            <a:ahLst/>
            <a:cxnLst/>
            <a:rect l="l" t="t" r="r" b="b"/>
            <a:pathLst>
              <a:path w="621" h="1207" extrusionOk="0">
                <a:moveTo>
                  <a:pt x="371" y="0"/>
                </a:moveTo>
                <a:lnTo>
                  <a:pt x="371" y="0"/>
                </a:lnTo>
                <a:cubicBezTo>
                  <a:pt x="417" y="208"/>
                  <a:pt x="458" y="500"/>
                  <a:pt x="487" y="745"/>
                </a:cubicBezTo>
                <a:cubicBezTo>
                  <a:pt x="437" y="529"/>
                  <a:pt x="371" y="317"/>
                  <a:pt x="283" y="109"/>
                </a:cubicBezTo>
                <a:lnTo>
                  <a:pt x="283" y="109"/>
                </a:lnTo>
                <a:cubicBezTo>
                  <a:pt x="346" y="346"/>
                  <a:pt x="392" y="579"/>
                  <a:pt x="425" y="820"/>
                </a:cubicBezTo>
                <a:cubicBezTo>
                  <a:pt x="379" y="683"/>
                  <a:pt x="325" y="554"/>
                  <a:pt x="259" y="425"/>
                </a:cubicBezTo>
                <a:lnTo>
                  <a:pt x="259" y="425"/>
                </a:lnTo>
                <a:cubicBezTo>
                  <a:pt x="329" y="633"/>
                  <a:pt x="392" y="845"/>
                  <a:pt x="437" y="1061"/>
                </a:cubicBezTo>
                <a:cubicBezTo>
                  <a:pt x="317" y="812"/>
                  <a:pt x="171" y="574"/>
                  <a:pt x="1" y="358"/>
                </a:cubicBezTo>
                <a:lnTo>
                  <a:pt x="1" y="358"/>
                </a:lnTo>
                <a:cubicBezTo>
                  <a:pt x="184" y="653"/>
                  <a:pt x="417" y="1207"/>
                  <a:pt x="417" y="1207"/>
                </a:cubicBezTo>
                <a:lnTo>
                  <a:pt x="620" y="1207"/>
                </a:lnTo>
                <a:cubicBezTo>
                  <a:pt x="579" y="795"/>
                  <a:pt x="496" y="391"/>
                  <a:pt x="371"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flipH="1">
            <a:off x="3829740" y="4637987"/>
            <a:ext cx="535286" cy="869997"/>
          </a:xfrm>
          <a:custGeom>
            <a:avLst/>
            <a:gdLst/>
            <a:ahLst/>
            <a:cxnLst/>
            <a:rect l="l" t="t" r="r" b="b"/>
            <a:pathLst>
              <a:path w="3408" h="5539" extrusionOk="0">
                <a:moveTo>
                  <a:pt x="1806" y="1"/>
                </a:moveTo>
                <a:cubicBezTo>
                  <a:pt x="1514" y="1"/>
                  <a:pt x="1244" y="326"/>
                  <a:pt x="1224" y="759"/>
                </a:cubicBezTo>
                <a:cubicBezTo>
                  <a:pt x="1203" y="1287"/>
                  <a:pt x="1157" y="2177"/>
                  <a:pt x="1157" y="2177"/>
                </a:cubicBezTo>
                <a:cubicBezTo>
                  <a:pt x="1157" y="2177"/>
                  <a:pt x="658" y="2019"/>
                  <a:pt x="579" y="1857"/>
                </a:cubicBezTo>
                <a:cubicBezTo>
                  <a:pt x="496" y="1699"/>
                  <a:pt x="496" y="1233"/>
                  <a:pt x="542" y="904"/>
                </a:cubicBezTo>
                <a:cubicBezTo>
                  <a:pt x="591" y="572"/>
                  <a:pt x="533" y="389"/>
                  <a:pt x="438" y="226"/>
                </a:cubicBezTo>
                <a:cubicBezTo>
                  <a:pt x="408" y="175"/>
                  <a:pt x="361" y="149"/>
                  <a:pt x="310" y="149"/>
                </a:cubicBezTo>
                <a:cubicBezTo>
                  <a:pt x="205" y="149"/>
                  <a:pt x="81" y="263"/>
                  <a:pt x="59" y="505"/>
                </a:cubicBezTo>
                <a:cubicBezTo>
                  <a:pt x="26" y="863"/>
                  <a:pt x="1" y="1819"/>
                  <a:pt x="47" y="1928"/>
                </a:cubicBezTo>
                <a:cubicBezTo>
                  <a:pt x="221" y="2344"/>
                  <a:pt x="616" y="2622"/>
                  <a:pt x="1066" y="2656"/>
                </a:cubicBezTo>
                <a:lnTo>
                  <a:pt x="1245" y="5538"/>
                </a:lnTo>
                <a:lnTo>
                  <a:pt x="1777" y="5530"/>
                </a:lnTo>
                <a:lnTo>
                  <a:pt x="1985" y="3542"/>
                </a:lnTo>
                <a:cubicBezTo>
                  <a:pt x="2027" y="3543"/>
                  <a:pt x="2068" y="3544"/>
                  <a:pt x="2109" y="3544"/>
                </a:cubicBezTo>
                <a:cubicBezTo>
                  <a:pt x="2274" y="3544"/>
                  <a:pt x="2438" y="3531"/>
                  <a:pt x="2601" y="3504"/>
                </a:cubicBezTo>
                <a:cubicBezTo>
                  <a:pt x="2842" y="3450"/>
                  <a:pt x="3245" y="3038"/>
                  <a:pt x="3270" y="2839"/>
                </a:cubicBezTo>
                <a:cubicBezTo>
                  <a:pt x="3291" y="2639"/>
                  <a:pt x="3408" y="1512"/>
                  <a:pt x="3408" y="1366"/>
                </a:cubicBezTo>
                <a:cubicBezTo>
                  <a:pt x="3408" y="1220"/>
                  <a:pt x="3237" y="1021"/>
                  <a:pt x="3133" y="1008"/>
                </a:cubicBezTo>
                <a:cubicBezTo>
                  <a:pt x="3130" y="1008"/>
                  <a:pt x="3126" y="1008"/>
                  <a:pt x="3123" y="1008"/>
                </a:cubicBezTo>
                <a:cubicBezTo>
                  <a:pt x="3020" y="1008"/>
                  <a:pt x="2887" y="1190"/>
                  <a:pt x="2854" y="1408"/>
                </a:cubicBezTo>
                <a:cubicBezTo>
                  <a:pt x="2821" y="1632"/>
                  <a:pt x="2796" y="2227"/>
                  <a:pt x="2738" y="2427"/>
                </a:cubicBezTo>
                <a:cubicBezTo>
                  <a:pt x="2691" y="2588"/>
                  <a:pt x="2441" y="2732"/>
                  <a:pt x="2287" y="2732"/>
                </a:cubicBezTo>
                <a:cubicBezTo>
                  <a:pt x="2250" y="2732"/>
                  <a:pt x="2219" y="2724"/>
                  <a:pt x="2197" y="2706"/>
                </a:cubicBezTo>
                <a:cubicBezTo>
                  <a:pt x="2197" y="2706"/>
                  <a:pt x="2322" y="1724"/>
                  <a:pt x="2393" y="1316"/>
                </a:cubicBezTo>
                <a:cubicBezTo>
                  <a:pt x="2463" y="904"/>
                  <a:pt x="2368" y="251"/>
                  <a:pt x="2010" y="56"/>
                </a:cubicBezTo>
                <a:cubicBezTo>
                  <a:pt x="1943" y="18"/>
                  <a:pt x="1874" y="1"/>
                  <a:pt x="18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flipH="1">
            <a:off x="6896640" y="4258176"/>
            <a:ext cx="425496" cy="1072300"/>
          </a:xfrm>
          <a:custGeom>
            <a:avLst/>
            <a:gdLst/>
            <a:ahLst/>
            <a:cxnLst/>
            <a:rect l="l" t="t" r="r" b="b"/>
            <a:pathLst>
              <a:path w="2709" h="6827" extrusionOk="0">
                <a:moveTo>
                  <a:pt x="1303" y="0"/>
                </a:moveTo>
                <a:cubicBezTo>
                  <a:pt x="1128" y="0"/>
                  <a:pt x="966" y="0"/>
                  <a:pt x="966" y="408"/>
                </a:cubicBezTo>
                <a:cubicBezTo>
                  <a:pt x="966" y="812"/>
                  <a:pt x="1041" y="4069"/>
                  <a:pt x="1041" y="4376"/>
                </a:cubicBezTo>
                <a:cubicBezTo>
                  <a:pt x="1041" y="4559"/>
                  <a:pt x="1028" y="4743"/>
                  <a:pt x="1003" y="4921"/>
                </a:cubicBezTo>
                <a:cubicBezTo>
                  <a:pt x="1003" y="4921"/>
                  <a:pt x="962" y="4930"/>
                  <a:pt x="907" y="4930"/>
                </a:cubicBezTo>
                <a:cubicBezTo>
                  <a:pt x="793" y="4930"/>
                  <a:pt x="616" y="4894"/>
                  <a:pt x="616" y="4672"/>
                </a:cubicBezTo>
                <a:cubicBezTo>
                  <a:pt x="616" y="4343"/>
                  <a:pt x="629" y="3203"/>
                  <a:pt x="641" y="3037"/>
                </a:cubicBezTo>
                <a:cubicBezTo>
                  <a:pt x="650" y="2875"/>
                  <a:pt x="625" y="2421"/>
                  <a:pt x="587" y="2334"/>
                </a:cubicBezTo>
                <a:cubicBezTo>
                  <a:pt x="563" y="2281"/>
                  <a:pt x="381" y="2210"/>
                  <a:pt x="236" y="2210"/>
                </a:cubicBezTo>
                <a:cubicBezTo>
                  <a:pt x="155" y="2210"/>
                  <a:pt x="86" y="2233"/>
                  <a:pt x="63" y="2292"/>
                </a:cubicBezTo>
                <a:cubicBezTo>
                  <a:pt x="1" y="2459"/>
                  <a:pt x="17" y="3366"/>
                  <a:pt x="42" y="3782"/>
                </a:cubicBezTo>
                <a:cubicBezTo>
                  <a:pt x="67" y="4198"/>
                  <a:pt x="22" y="5025"/>
                  <a:pt x="155" y="5142"/>
                </a:cubicBezTo>
                <a:cubicBezTo>
                  <a:pt x="284" y="5254"/>
                  <a:pt x="1078" y="5437"/>
                  <a:pt x="1078" y="5437"/>
                </a:cubicBezTo>
                <a:lnTo>
                  <a:pt x="1053" y="6827"/>
                </a:lnTo>
                <a:lnTo>
                  <a:pt x="1569" y="6752"/>
                </a:lnTo>
                <a:lnTo>
                  <a:pt x="1594" y="4514"/>
                </a:lnTo>
                <a:cubicBezTo>
                  <a:pt x="1594" y="4514"/>
                  <a:pt x="2045" y="4564"/>
                  <a:pt x="2261" y="4564"/>
                </a:cubicBezTo>
                <a:cubicBezTo>
                  <a:pt x="2295" y="4564"/>
                  <a:pt x="2323" y="4562"/>
                  <a:pt x="2343" y="4559"/>
                </a:cubicBezTo>
                <a:cubicBezTo>
                  <a:pt x="2492" y="4539"/>
                  <a:pt x="2605" y="4439"/>
                  <a:pt x="2655" y="4064"/>
                </a:cubicBezTo>
                <a:cubicBezTo>
                  <a:pt x="2709" y="3694"/>
                  <a:pt x="2655" y="2675"/>
                  <a:pt x="2655" y="2488"/>
                </a:cubicBezTo>
                <a:cubicBezTo>
                  <a:pt x="2655" y="2301"/>
                  <a:pt x="2555" y="2126"/>
                  <a:pt x="2393" y="2093"/>
                </a:cubicBezTo>
                <a:cubicBezTo>
                  <a:pt x="2378" y="2090"/>
                  <a:pt x="2363" y="2088"/>
                  <a:pt x="2349" y="2088"/>
                </a:cubicBezTo>
                <a:cubicBezTo>
                  <a:pt x="2209" y="2088"/>
                  <a:pt x="2106" y="2234"/>
                  <a:pt x="2106" y="2442"/>
                </a:cubicBezTo>
                <a:cubicBezTo>
                  <a:pt x="2106" y="2675"/>
                  <a:pt x="2122" y="3669"/>
                  <a:pt x="2122" y="3823"/>
                </a:cubicBezTo>
                <a:cubicBezTo>
                  <a:pt x="2122" y="3961"/>
                  <a:pt x="2018" y="4116"/>
                  <a:pt x="1762" y="4116"/>
                </a:cubicBezTo>
                <a:cubicBezTo>
                  <a:pt x="1733" y="4116"/>
                  <a:pt x="1702" y="4114"/>
                  <a:pt x="1669" y="4110"/>
                </a:cubicBezTo>
                <a:cubicBezTo>
                  <a:pt x="1669" y="4110"/>
                  <a:pt x="1690" y="2484"/>
                  <a:pt x="1702" y="2005"/>
                </a:cubicBezTo>
                <a:cubicBezTo>
                  <a:pt x="1715" y="1523"/>
                  <a:pt x="1665" y="495"/>
                  <a:pt x="1681" y="342"/>
                </a:cubicBezTo>
                <a:cubicBezTo>
                  <a:pt x="1690" y="188"/>
                  <a:pt x="1477" y="0"/>
                  <a:pt x="1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flipH="1">
            <a:off x="1102577" y="4796418"/>
            <a:ext cx="673191" cy="422983"/>
          </a:xfrm>
          <a:custGeom>
            <a:avLst/>
            <a:gdLst/>
            <a:ahLst/>
            <a:cxnLst/>
            <a:rect l="l" t="t" r="r" b="b"/>
            <a:pathLst>
              <a:path w="4286" h="2693" extrusionOk="0">
                <a:moveTo>
                  <a:pt x="1303" y="1"/>
                </a:moveTo>
                <a:cubicBezTo>
                  <a:pt x="1303" y="1"/>
                  <a:pt x="1619" y="1623"/>
                  <a:pt x="1652" y="2156"/>
                </a:cubicBezTo>
                <a:cubicBezTo>
                  <a:pt x="1361" y="1686"/>
                  <a:pt x="1008" y="1257"/>
                  <a:pt x="596" y="887"/>
                </a:cubicBezTo>
                <a:lnTo>
                  <a:pt x="596" y="887"/>
                </a:lnTo>
                <a:cubicBezTo>
                  <a:pt x="596" y="887"/>
                  <a:pt x="1191" y="1686"/>
                  <a:pt x="1399" y="2206"/>
                </a:cubicBezTo>
                <a:cubicBezTo>
                  <a:pt x="1091" y="1985"/>
                  <a:pt x="775" y="1785"/>
                  <a:pt x="446" y="1602"/>
                </a:cubicBezTo>
                <a:lnTo>
                  <a:pt x="446" y="1602"/>
                </a:lnTo>
                <a:cubicBezTo>
                  <a:pt x="446" y="1603"/>
                  <a:pt x="1053" y="2135"/>
                  <a:pt x="1174" y="2305"/>
                </a:cubicBezTo>
                <a:cubicBezTo>
                  <a:pt x="795" y="2172"/>
                  <a:pt x="400" y="2077"/>
                  <a:pt x="1" y="2023"/>
                </a:cubicBezTo>
                <a:lnTo>
                  <a:pt x="1" y="2023"/>
                </a:lnTo>
                <a:cubicBezTo>
                  <a:pt x="1" y="2023"/>
                  <a:pt x="804" y="2335"/>
                  <a:pt x="1099" y="2488"/>
                </a:cubicBezTo>
                <a:cubicBezTo>
                  <a:pt x="953" y="2470"/>
                  <a:pt x="806" y="2461"/>
                  <a:pt x="659" y="2461"/>
                </a:cubicBezTo>
                <a:cubicBezTo>
                  <a:pt x="539" y="2461"/>
                  <a:pt x="418" y="2467"/>
                  <a:pt x="296" y="2480"/>
                </a:cubicBezTo>
                <a:cubicBezTo>
                  <a:pt x="296" y="2480"/>
                  <a:pt x="737" y="2543"/>
                  <a:pt x="1378" y="2692"/>
                </a:cubicBezTo>
                <a:lnTo>
                  <a:pt x="2796" y="2630"/>
                </a:lnTo>
                <a:cubicBezTo>
                  <a:pt x="2796" y="2630"/>
                  <a:pt x="3661" y="2451"/>
                  <a:pt x="4140" y="2439"/>
                </a:cubicBezTo>
                <a:cubicBezTo>
                  <a:pt x="3893" y="2409"/>
                  <a:pt x="3645" y="2394"/>
                  <a:pt x="3396" y="2394"/>
                </a:cubicBezTo>
                <a:cubicBezTo>
                  <a:pt x="3197" y="2394"/>
                  <a:pt x="2996" y="2403"/>
                  <a:pt x="2796" y="2422"/>
                </a:cubicBezTo>
                <a:cubicBezTo>
                  <a:pt x="2796" y="2422"/>
                  <a:pt x="3699" y="1968"/>
                  <a:pt x="4285" y="1877"/>
                </a:cubicBezTo>
                <a:cubicBezTo>
                  <a:pt x="4285" y="1877"/>
                  <a:pt x="4265" y="1876"/>
                  <a:pt x="4227" y="1876"/>
                </a:cubicBezTo>
                <a:cubicBezTo>
                  <a:pt x="4034" y="1876"/>
                  <a:pt x="3376" y="1902"/>
                  <a:pt x="2576" y="2222"/>
                </a:cubicBezTo>
                <a:cubicBezTo>
                  <a:pt x="2576" y="2222"/>
                  <a:pt x="3154" y="1436"/>
                  <a:pt x="3532" y="1070"/>
                </a:cubicBezTo>
                <a:lnTo>
                  <a:pt x="3532" y="1070"/>
                </a:lnTo>
                <a:cubicBezTo>
                  <a:pt x="3532" y="1070"/>
                  <a:pt x="2725" y="1644"/>
                  <a:pt x="2426" y="2027"/>
                </a:cubicBezTo>
                <a:cubicBezTo>
                  <a:pt x="2426" y="2027"/>
                  <a:pt x="2642" y="1340"/>
                  <a:pt x="2742" y="1174"/>
                </a:cubicBezTo>
                <a:lnTo>
                  <a:pt x="2742" y="1174"/>
                </a:lnTo>
                <a:cubicBezTo>
                  <a:pt x="2742" y="1174"/>
                  <a:pt x="2314" y="1707"/>
                  <a:pt x="2160" y="2147"/>
                </a:cubicBezTo>
                <a:cubicBezTo>
                  <a:pt x="2160" y="2147"/>
                  <a:pt x="2218" y="629"/>
                  <a:pt x="2218" y="375"/>
                </a:cubicBezTo>
                <a:lnTo>
                  <a:pt x="2218" y="375"/>
                </a:lnTo>
                <a:cubicBezTo>
                  <a:pt x="2218" y="376"/>
                  <a:pt x="1956" y="1299"/>
                  <a:pt x="1914" y="1993"/>
                </a:cubicBezTo>
                <a:cubicBezTo>
                  <a:pt x="1914" y="1993"/>
                  <a:pt x="1594" y="604"/>
                  <a:pt x="1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flipH="1">
            <a:off x="295093" y="4950058"/>
            <a:ext cx="455496" cy="369266"/>
          </a:xfrm>
          <a:custGeom>
            <a:avLst/>
            <a:gdLst/>
            <a:ahLst/>
            <a:cxnLst/>
            <a:rect l="l" t="t" r="r" b="b"/>
            <a:pathLst>
              <a:path w="2900" h="2351" extrusionOk="0">
                <a:moveTo>
                  <a:pt x="778" y="1"/>
                </a:moveTo>
                <a:lnTo>
                  <a:pt x="778" y="1"/>
                </a:lnTo>
                <a:cubicBezTo>
                  <a:pt x="778" y="1"/>
                  <a:pt x="1078" y="1402"/>
                  <a:pt x="1128" y="1864"/>
                </a:cubicBezTo>
                <a:cubicBezTo>
                  <a:pt x="916" y="1477"/>
                  <a:pt x="649" y="1124"/>
                  <a:pt x="342" y="803"/>
                </a:cubicBezTo>
                <a:lnTo>
                  <a:pt x="342" y="803"/>
                </a:lnTo>
                <a:cubicBezTo>
                  <a:pt x="342" y="804"/>
                  <a:pt x="787" y="1477"/>
                  <a:pt x="957" y="1922"/>
                </a:cubicBezTo>
                <a:cubicBezTo>
                  <a:pt x="741" y="1743"/>
                  <a:pt x="516" y="1585"/>
                  <a:pt x="279" y="1436"/>
                </a:cubicBezTo>
                <a:lnTo>
                  <a:pt x="279" y="1436"/>
                </a:lnTo>
                <a:cubicBezTo>
                  <a:pt x="279" y="1436"/>
                  <a:pt x="720" y="1872"/>
                  <a:pt x="812" y="2018"/>
                </a:cubicBezTo>
                <a:cubicBezTo>
                  <a:pt x="550" y="1922"/>
                  <a:pt x="275" y="1856"/>
                  <a:pt x="1" y="1823"/>
                </a:cubicBezTo>
                <a:lnTo>
                  <a:pt x="1" y="1823"/>
                </a:lnTo>
                <a:cubicBezTo>
                  <a:pt x="1" y="1823"/>
                  <a:pt x="562" y="2060"/>
                  <a:pt x="770" y="2180"/>
                </a:cubicBezTo>
                <a:cubicBezTo>
                  <a:pt x="717" y="2175"/>
                  <a:pt x="663" y="2173"/>
                  <a:pt x="610" y="2173"/>
                </a:cubicBezTo>
                <a:cubicBezTo>
                  <a:pt x="481" y="2173"/>
                  <a:pt x="352" y="2187"/>
                  <a:pt x="225" y="2214"/>
                </a:cubicBezTo>
                <a:cubicBezTo>
                  <a:pt x="225" y="2214"/>
                  <a:pt x="525" y="2247"/>
                  <a:pt x="966" y="2351"/>
                </a:cubicBezTo>
                <a:lnTo>
                  <a:pt x="1931" y="2230"/>
                </a:lnTo>
                <a:cubicBezTo>
                  <a:pt x="1931" y="2230"/>
                  <a:pt x="2505" y="2035"/>
                  <a:pt x="2829" y="2001"/>
                </a:cubicBezTo>
                <a:cubicBezTo>
                  <a:pt x="2738" y="1994"/>
                  <a:pt x="2647" y="1990"/>
                  <a:pt x="2555" y="1990"/>
                </a:cubicBezTo>
                <a:cubicBezTo>
                  <a:pt x="2342" y="1990"/>
                  <a:pt x="2128" y="2011"/>
                  <a:pt x="1918" y="2051"/>
                </a:cubicBezTo>
                <a:cubicBezTo>
                  <a:pt x="1918" y="2051"/>
                  <a:pt x="2509" y="1615"/>
                  <a:pt x="2900" y="1506"/>
                </a:cubicBezTo>
                <a:lnTo>
                  <a:pt x="2900" y="1506"/>
                </a:lnTo>
                <a:cubicBezTo>
                  <a:pt x="2900" y="1506"/>
                  <a:pt x="2388" y="1511"/>
                  <a:pt x="1756" y="1889"/>
                </a:cubicBezTo>
                <a:cubicBezTo>
                  <a:pt x="1756" y="1889"/>
                  <a:pt x="2110" y="1174"/>
                  <a:pt x="2347" y="837"/>
                </a:cubicBezTo>
                <a:lnTo>
                  <a:pt x="2347" y="837"/>
                </a:lnTo>
                <a:cubicBezTo>
                  <a:pt x="2346" y="837"/>
                  <a:pt x="1827" y="1369"/>
                  <a:pt x="1648" y="1719"/>
                </a:cubicBezTo>
                <a:cubicBezTo>
                  <a:pt x="1648" y="1719"/>
                  <a:pt x="1756" y="1107"/>
                  <a:pt x="1818" y="961"/>
                </a:cubicBezTo>
                <a:lnTo>
                  <a:pt x="1818" y="961"/>
                </a:lnTo>
                <a:cubicBezTo>
                  <a:pt x="1818" y="962"/>
                  <a:pt x="1552" y="1444"/>
                  <a:pt x="1469" y="1835"/>
                </a:cubicBezTo>
                <a:cubicBezTo>
                  <a:pt x="1469" y="1835"/>
                  <a:pt x="1431" y="508"/>
                  <a:pt x="1419" y="288"/>
                </a:cubicBezTo>
                <a:cubicBezTo>
                  <a:pt x="1419" y="288"/>
                  <a:pt x="1290" y="1103"/>
                  <a:pt x="1298" y="1710"/>
                </a:cubicBezTo>
                <a:cubicBezTo>
                  <a:pt x="1298" y="1710"/>
                  <a:pt x="1007" y="512"/>
                  <a:pt x="778"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flipH="1">
            <a:off x="83995" y="4972362"/>
            <a:ext cx="413716" cy="363297"/>
          </a:xfrm>
          <a:custGeom>
            <a:avLst/>
            <a:gdLst/>
            <a:ahLst/>
            <a:cxnLst/>
            <a:rect l="l" t="t" r="r" b="b"/>
            <a:pathLst>
              <a:path w="2634" h="2313" extrusionOk="0">
                <a:moveTo>
                  <a:pt x="1273" y="0"/>
                </a:moveTo>
                <a:lnTo>
                  <a:pt x="1273" y="0"/>
                </a:lnTo>
                <a:cubicBezTo>
                  <a:pt x="1273" y="0"/>
                  <a:pt x="1074" y="1161"/>
                  <a:pt x="970" y="1522"/>
                </a:cubicBezTo>
                <a:cubicBezTo>
                  <a:pt x="903" y="1144"/>
                  <a:pt x="791" y="774"/>
                  <a:pt x="628" y="420"/>
                </a:cubicBezTo>
                <a:lnTo>
                  <a:pt x="628" y="420"/>
                </a:lnTo>
                <a:cubicBezTo>
                  <a:pt x="629" y="420"/>
                  <a:pt x="799" y="1098"/>
                  <a:pt x="799" y="1498"/>
                </a:cubicBezTo>
                <a:cubicBezTo>
                  <a:pt x="670" y="1277"/>
                  <a:pt x="524" y="1065"/>
                  <a:pt x="371" y="865"/>
                </a:cubicBezTo>
                <a:lnTo>
                  <a:pt x="371" y="865"/>
                </a:lnTo>
                <a:cubicBezTo>
                  <a:pt x="371" y="865"/>
                  <a:pt x="608" y="1364"/>
                  <a:pt x="641" y="1510"/>
                </a:cubicBezTo>
                <a:cubicBezTo>
                  <a:pt x="445" y="1331"/>
                  <a:pt x="229" y="1173"/>
                  <a:pt x="0" y="1040"/>
                </a:cubicBezTo>
                <a:lnTo>
                  <a:pt x="0" y="1040"/>
                </a:lnTo>
                <a:cubicBezTo>
                  <a:pt x="0" y="1040"/>
                  <a:pt x="412" y="1439"/>
                  <a:pt x="554" y="1614"/>
                </a:cubicBezTo>
                <a:cubicBezTo>
                  <a:pt x="400" y="1527"/>
                  <a:pt x="242" y="1460"/>
                  <a:pt x="71" y="1414"/>
                </a:cubicBezTo>
                <a:lnTo>
                  <a:pt x="71" y="1414"/>
                </a:lnTo>
                <a:cubicBezTo>
                  <a:pt x="71" y="1414"/>
                  <a:pt x="321" y="1564"/>
                  <a:pt x="674" y="1818"/>
                </a:cubicBezTo>
                <a:lnTo>
                  <a:pt x="1552" y="2117"/>
                </a:lnTo>
                <a:cubicBezTo>
                  <a:pt x="1552" y="2117"/>
                  <a:pt x="2118" y="2209"/>
                  <a:pt x="2409" y="2313"/>
                </a:cubicBezTo>
                <a:cubicBezTo>
                  <a:pt x="2155" y="2167"/>
                  <a:pt x="1881" y="2059"/>
                  <a:pt x="1602" y="1980"/>
                </a:cubicBezTo>
                <a:cubicBezTo>
                  <a:pt x="1602" y="1980"/>
                  <a:pt x="1911" y="1939"/>
                  <a:pt x="2228" y="1939"/>
                </a:cubicBezTo>
                <a:cubicBezTo>
                  <a:pt x="2371" y="1939"/>
                  <a:pt x="2516" y="1947"/>
                  <a:pt x="2633" y="1972"/>
                </a:cubicBezTo>
                <a:cubicBezTo>
                  <a:pt x="2633" y="1972"/>
                  <a:pt x="2235" y="1791"/>
                  <a:pt x="1628" y="1791"/>
                </a:cubicBezTo>
                <a:cubicBezTo>
                  <a:pt x="1591" y="1791"/>
                  <a:pt x="1553" y="1791"/>
                  <a:pt x="1514" y="1793"/>
                </a:cubicBezTo>
                <a:cubicBezTo>
                  <a:pt x="1514" y="1793"/>
                  <a:pt x="2051" y="1406"/>
                  <a:pt x="2371" y="1252"/>
                </a:cubicBezTo>
                <a:lnTo>
                  <a:pt x="2371" y="1252"/>
                </a:lnTo>
                <a:cubicBezTo>
                  <a:pt x="2371" y="1252"/>
                  <a:pt x="1743" y="1439"/>
                  <a:pt x="1469" y="1626"/>
                </a:cubicBezTo>
                <a:cubicBezTo>
                  <a:pt x="1469" y="1626"/>
                  <a:pt x="1764" y="1219"/>
                  <a:pt x="1868" y="1131"/>
                </a:cubicBezTo>
                <a:lnTo>
                  <a:pt x="1868" y="1131"/>
                </a:lnTo>
                <a:cubicBezTo>
                  <a:pt x="1868" y="1132"/>
                  <a:pt x="1477" y="1385"/>
                  <a:pt x="1277" y="1643"/>
                </a:cubicBezTo>
                <a:cubicBezTo>
                  <a:pt x="1277" y="1643"/>
                  <a:pt x="1677" y="641"/>
                  <a:pt x="1739" y="470"/>
                </a:cubicBezTo>
                <a:lnTo>
                  <a:pt x="1739" y="470"/>
                </a:lnTo>
                <a:cubicBezTo>
                  <a:pt x="1739" y="470"/>
                  <a:pt x="1356" y="1023"/>
                  <a:pt x="1169" y="1477"/>
                </a:cubicBezTo>
                <a:cubicBezTo>
                  <a:pt x="1169" y="1477"/>
                  <a:pt x="1302" y="470"/>
                  <a:pt x="1273" y="0"/>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flipH="1">
            <a:off x="3880630" y="5198718"/>
            <a:ext cx="493506" cy="309894"/>
          </a:xfrm>
          <a:custGeom>
            <a:avLst/>
            <a:gdLst/>
            <a:ahLst/>
            <a:cxnLst/>
            <a:rect l="l" t="t" r="r" b="b"/>
            <a:pathLst>
              <a:path w="3142" h="1973" extrusionOk="0">
                <a:moveTo>
                  <a:pt x="770" y="1"/>
                </a:moveTo>
                <a:cubicBezTo>
                  <a:pt x="770" y="1"/>
                  <a:pt x="1153" y="1161"/>
                  <a:pt x="1228" y="1548"/>
                </a:cubicBezTo>
                <a:cubicBezTo>
                  <a:pt x="970" y="1232"/>
                  <a:pt x="670" y="953"/>
                  <a:pt x="333" y="725"/>
                </a:cubicBezTo>
                <a:lnTo>
                  <a:pt x="333" y="725"/>
                </a:lnTo>
                <a:cubicBezTo>
                  <a:pt x="333" y="725"/>
                  <a:pt x="845" y="1249"/>
                  <a:pt x="1045" y="1611"/>
                </a:cubicBezTo>
                <a:cubicBezTo>
                  <a:pt x="799" y="1482"/>
                  <a:pt x="550" y="1365"/>
                  <a:pt x="288" y="1265"/>
                </a:cubicBezTo>
                <a:lnTo>
                  <a:pt x="288" y="1265"/>
                </a:lnTo>
                <a:cubicBezTo>
                  <a:pt x="288" y="1265"/>
                  <a:pt x="787" y="1594"/>
                  <a:pt x="891" y="1706"/>
                </a:cubicBezTo>
                <a:cubicBezTo>
                  <a:pt x="600" y="1648"/>
                  <a:pt x="300" y="1619"/>
                  <a:pt x="1" y="1619"/>
                </a:cubicBezTo>
                <a:cubicBezTo>
                  <a:pt x="1" y="1619"/>
                  <a:pt x="620" y="1764"/>
                  <a:pt x="853" y="1848"/>
                </a:cubicBezTo>
                <a:cubicBezTo>
                  <a:pt x="654" y="1852"/>
                  <a:pt x="458" y="1877"/>
                  <a:pt x="263" y="1927"/>
                </a:cubicBezTo>
                <a:cubicBezTo>
                  <a:pt x="263" y="1927"/>
                  <a:pt x="591" y="1927"/>
                  <a:pt x="1078" y="1972"/>
                </a:cubicBezTo>
                <a:lnTo>
                  <a:pt x="2118" y="1777"/>
                </a:lnTo>
                <a:cubicBezTo>
                  <a:pt x="2118" y="1777"/>
                  <a:pt x="2733" y="1556"/>
                  <a:pt x="3087" y="1494"/>
                </a:cubicBezTo>
                <a:lnTo>
                  <a:pt x="3087" y="1494"/>
                </a:lnTo>
                <a:cubicBezTo>
                  <a:pt x="2754" y="1502"/>
                  <a:pt x="2421" y="1544"/>
                  <a:pt x="2097" y="1623"/>
                </a:cubicBezTo>
                <a:cubicBezTo>
                  <a:pt x="2097" y="1623"/>
                  <a:pt x="2721" y="1195"/>
                  <a:pt x="3141" y="1066"/>
                </a:cubicBezTo>
                <a:lnTo>
                  <a:pt x="3141" y="1066"/>
                </a:lnTo>
                <a:cubicBezTo>
                  <a:pt x="3141" y="1066"/>
                  <a:pt x="2584" y="1120"/>
                  <a:pt x="1914" y="1502"/>
                </a:cubicBezTo>
                <a:cubicBezTo>
                  <a:pt x="1914" y="1502"/>
                  <a:pt x="2268" y="862"/>
                  <a:pt x="2509" y="550"/>
                </a:cubicBezTo>
                <a:lnTo>
                  <a:pt x="2509" y="550"/>
                </a:lnTo>
                <a:cubicBezTo>
                  <a:pt x="2509" y="550"/>
                  <a:pt x="1968" y="1057"/>
                  <a:pt x="1789" y="1369"/>
                </a:cubicBezTo>
                <a:cubicBezTo>
                  <a:pt x="1789" y="1369"/>
                  <a:pt x="1881" y="841"/>
                  <a:pt x="1939" y="712"/>
                </a:cubicBezTo>
                <a:lnTo>
                  <a:pt x="1939" y="712"/>
                </a:lnTo>
                <a:cubicBezTo>
                  <a:pt x="1939" y="712"/>
                  <a:pt x="1673" y="1149"/>
                  <a:pt x="1602" y="1490"/>
                </a:cubicBezTo>
                <a:cubicBezTo>
                  <a:pt x="1602" y="1490"/>
                  <a:pt x="1502" y="367"/>
                  <a:pt x="1477" y="180"/>
                </a:cubicBezTo>
                <a:cubicBezTo>
                  <a:pt x="1477" y="180"/>
                  <a:pt x="1373" y="883"/>
                  <a:pt x="1407" y="1403"/>
                </a:cubicBezTo>
                <a:cubicBezTo>
                  <a:pt x="1407" y="1403"/>
                  <a:pt x="1040" y="413"/>
                  <a:pt x="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flipH="1">
            <a:off x="6070780" y="5163042"/>
            <a:ext cx="499318" cy="322303"/>
          </a:xfrm>
          <a:custGeom>
            <a:avLst/>
            <a:gdLst/>
            <a:ahLst/>
            <a:cxnLst/>
            <a:rect l="l" t="t" r="r" b="b"/>
            <a:pathLst>
              <a:path w="3179" h="2052" extrusionOk="0">
                <a:moveTo>
                  <a:pt x="1099" y="1"/>
                </a:moveTo>
                <a:lnTo>
                  <a:pt x="1099" y="1"/>
                </a:lnTo>
                <a:cubicBezTo>
                  <a:pt x="1099" y="1"/>
                  <a:pt x="1219" y="1224"/>
                  <a:pt x="1211" y="1619"/>
                </a:cubicBezTo>
                <a:cubicBezTo>
                  <a:pt x="1028" y="1249"/>
                  <a:pt x="791" y="907"/>
                  <a:pt x="512" y="604"/>
                </a:cubicBezTo>
                <a:lnTo>
                  <a:pt x="512" y="604"/>
                </a:lnTo>
                <a:cubicBezTo>
                  <a:pt x="512" y="604"/>
                  <a:pt x="899" y="1240"/>
                  <a:pt x="1016" y="1635"/>
                </a:cubicBezTo>
                <a:cubicBezTo>
                  <a:pt x="808" y="1452"/>
                  <a:pt x="587" y="1278"/>
                  <a:pt x="354" y="1120"/>
                </a:cubicBezTo>
                <a:lnTo>
                  <a:pt x="354" y="1120"/>
                </a:lnTo>
                <a:cubicBezTo>
                  <a:pt x="354" y="1120"/>
                  <a:pt x="766" y="1556"/>
                  <a:pt x="845" y="1694"/>
                </a:cubicBezTo>
                <a:cubicBezTo>
                  <a:pt x="575" y="1565"/>
                  <a:pt x="288" y="1465"/>
                  <a:pt x="1" y="1394"/>
                </a:cubicBezTo>
                <a:lnTo>
                  <a:pt x="1" y="1394"/>
                </a:lnTo>
                <a:cubicBezTo>
                  <a:pt x="1" y="1394"/>
                  <a:pt x="570" y="1685"/>
                  <a:pt x="778" y="1823"/>
                </a:cubicBezTo>
                <a:cubicBezTo>
                  <a:pt x="601" y="1780"/>
                  <a:pt x="416" y="1756"/>
                  <a:pt x="231" y="1756"/>
                </a:cubicBezTo>
                <a:cubicBezTo>
                  <a:pt x="217" y="1756"/>
                  <a:pt x="202" y="1756"/>
                  <a:pt x="188" y="1756"/>
                </a:cubicBezTo>
                <a:cubicBezTo>
                  <a:pt x="188" y="1756"/>
                  <a:pt x="508" y="1835"/>
                  <a:pt x="970" y="1993"/>
                </a:cubicBezTo>
                <a:lnTo>
                  <a:pt x="2026" y="2051"/>
                </a:lnTo>
                <a:cubicBezTo>
                  <a:pt x="2026" y="2051"/>
                  <a:pt x="2484" y="2004"/>
                  <a:pt x="2842" y="2004"/>
                </a:cubicBezTo>
                <a:cubicBezTo>
                  <a:pt x="2909" y="2004"/>
                  <a:pt x="2972" y="2006"/>
                  <a:pt x="3029" y="2010"/>
                </a:cubicBezTo>
                <a:cubicBezTo>
                  <a:pt x="2704" y="1939"/>
                  <a:pt x="2372" y="1902"/>
                  <a:pt x="2039" y="1902"/>
                </a:cubicBezTo>
                <a:cubicBezTo>
                  <a:pt x="2039" y="1902"/>
                  <a:pt x="2738" y="1631"/>
                  <a:pt x="3179" y="1610"/>
                </a:cubicBezTo>
                <a:cubicBezTo>
                  <a:pt x="3179" y="1610"/>
                  <a:pt x="3069" y="1594"/>
                  <a:pt x="2882" y="1594"/>
                </a:cubicBezTo>
                <a:cubicBezTo>
                  <a:pt x="2649" y="1594"/>
                  <a:pt x="2296" y="1620"/>
                  <a:pt x="1889" y="1735"/>
                </a:cubicBezTo>
                <a:cubicBezTo>
                  <a:pt x="1889" y="1735"/>
                  <a:pt x="2372" y="1199"/>
                  <a:pt x="2675" y="957"/>
                </a:cubicBezTo>
                <a:lnTo>
                  <a:pt x="2675" y="957"/>
                </a:lnTo>
                <a:cubicBezTo>
                  <a:pt x="2675" y="958"/>
                  <a:pt x="2035" y="1319"/>
                  <a:pt x="1789" y="1581"/>
                </a:cubicBezTo>
                <a:cubicBezTo>
                  <a:pt x="1789" y="1581"/>
                  <a:pt x="1997" y="1090"/>
                  <a:pt x="2080" y="974"/>
                </a:cubicBezTo>
                <a:lnTo>
                  <a:pt x="2080" y="974"/>
                </a:lnTo>
                <a:cubicBezTo>
                  <a:pt x="2080" y="974"/>
                  <a:pt x="1727" y="1340"/>
                  <a:pt x="1581" y="1652"/>
                </a:cubicBezTo>
                <a:cubicBezTo>
                  <a:pt x="1581" y="1652"/>
                  <a:pt x="1731" y="537"/>
                  <a:pt x="1748" y="346"/>
                </a:cubicBezTo>
                <a:lnTo>
                  <a:pt x="1748" y="346"/>
                </a:lnTo>
                <a:cubicBezTo>
                  <a:pt x="1748" y="346"/>
                  <a:pt x="1490" y="1007"/>
                  <a:pt x="1415" y="1519"/>
                </a:cubicBezTo>
                <a:cubicBezTo>
                  <a:pt x="1415" y="1519"/>
                  <a:pt x="1269" y="467"/>
                  <a:pt x="1099"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flipH="1">
            <a:off x="6731240" y="5015634"/>
            <a:ext cx="498689" cy="325601"/>
          </a:xfrm>
          <a:custGeom>
            <a:avLst/>
            <a:gdLst/>
            <a:ahLst/>
            <a:cxnLst/>
            <a:rect l="l" t="t" r="r" b="b"/>
            <a:pathLst>
              <a:path w="3175" h="2073" extrusionOk="0">
                <a:moveTo>
                  <a:pt x="1120" y="1"/>
                </a:moveTo>
                <a:cubicBezTo>
                  <a:pt x="1120" y="1"/>
                  <a:pt x="1228" y="1228"/>
                  <a:pt x="1211" y="1623"/>
                </a:cubicBezTo>
                <a:cubicBezTo>
                  <a:pt x="1032" y="1249"/>
                  <a:pt x="804" y="904"/>
                  <a:pt x="529" y="596"/>
                </a:cubicBezTo>
                <a:lnTo>
                  <a:pt x="529" y="596"/>
                </a:lnTo>
                <a:cubicBezTo>
                  <a:pt x="529" y="596"/>
                  <a:pt x="904" y="1236"/>
                  <a:pt x="1016" y="1636"/>
                </a:cubicBezTo>
                <a:cubicBezTo>
                  <a:pt x="808" y="1449"/>
                  <a:pt x="592" y="1274"/>
                  <a:pt x="363" y="1112"/>
                </a:cubicBezTo>
                <a:lnTo>
                  <a:pt x="363" y="1112"/>
                </a:lnTo>
                <a:cubicBezTo>
                  <a:pt x="363" y="1112"/>
                  <a:pt x="770" y="1553"/>
                  <a:pt x="845" y="1690"/>
                </a:cubicBezTo>
                <a:cubicBezTo>
                  <a:pt x="575" y="1561"/>
                  <a:pt x="292" y="1457"/>
                  <a:pt x="1" y="1378"/>
                </a:cubicBezTo>
                <a:lnTo>
                  <a:pt x="1" y="1378"/>
                </a:lnTo>
                <a:cubicBezTo>
                  <a:pt x="1" y="1378"/>
                  <a:pt x="567" y="1677"/>
                  <a:pt x="775" y="1819"/>
                </a:cubicBezTo>
                <a:cubicBezTo>
                  <a:pt x="583" y="1769"/>
                  <a:pt x="384" y="1744"/>
                  <a:pt x="184" y="1744"/>
                </a:cubicBezTo>
                <a:cubicBezTo>
                  <a:pt x="184" y="1744"/>
                  <a:pt x="504" y="1827"/>
                  <a:pt x="966" y="1993"/>
                </a:cubicBezTo>
                <a:lnTo>
                  <a:pt x="2018" y="2073"/>
                </a:lnTo>
                <a:cubicBezTo>
                  <a:pt x="2018" y="2073"/>
                  <a:pt x="2434" y="2035"/>
                  <a:pt x="2781" y="2035"/>
                </a:cubicBezTo>
                <a:cubicBezTo>
                  <a:pt x="2868" y="2035"/>
                  <a:pt x="2950" y="2038"/>
                  <a:pt x="3021" y="2043"/>
                </a:cubicBezTo>
                <a:cubicBezTo>
                  <a:pt x="2701" y="1969"/>
                  <a:pt x="2368" y="1927"/>
                  <a:pt x="2035" y="1919"/>
                </a:cubicBezTo>
                <a:cubicBezTo>
                  <a:pt x="2035" y="1919"/>
                  <a:pt x="2734" y="1661"/>
                  <a:pt x="3175" y="1644"/>
                </a:cubicBezTo>
                <a:cubicBezTo>
                  <a:pt x="3175" y="1644"/>
                  <a:pt x="3048" y="1623"/>
                  <a:pt x="2836" y="1623"/>
                </a:cubicBezTo>
                <a:cubicBezTo>
                  <a:pt x="2604" y="1623"/>
                  <a:pt x="2269" y="1648"/>
                  <a:pt x="1885" y="1752"/>
                </a:cubicBezTo>
                <a:cubicBezTo>
                  <a:pt x="1885" y="1752"/>
                  <a:pt x="2376" y="1224"/>
                  <a:pt x="2680" y="983"/>
                </a:cubicBezTo>
                <a:lnTo>
                  <a:pt x="2680" y="983"/>
                </a:lnTo>
                <a:cubicBezTo>
                  <a:pt x="2679" y="983"/>
                  <a:pt x="2039" y="1336"/>
                  <a:pt x="1794" y="1594"/>
                </a:cubicBezTo>
                <a:cubicBezTo>
                  <a:pt x="1794" y="1594"/>
                  <a:pt x="2006" y="1107"/>
                  <a:pt x="2093" y="995"/>
                </a:cubicBezTo>
                <a:lnTo>
                  <a:pt x="2093" y="995"/>
                </a:lnTo>
                <a:cubicBezTo>
                  <a:pt x="2093" y="995"/>
                  <a:pt x="1731" y="1349"/>
                  <a:pt x="1586" y="1661"/>
                </a:cubicBezTo>
                <a:cubicBezTo>
                  <a:pt x="1586" y="1661"/>
                  <a:pt x="1744" y="546"/>
                  <a:pt x="1765" y="359"/>
                </a:cubicBezTo>
                <a:lnTo>
                  <a:pt x="1765" y="359"/>
                </a:lnTo>
                <a:cubicBezTo>
                  <a:pt x="1764" y="359"/>
                  <a:pt x="1498" y="1016"/>
                  <a:pt x="1415" y="1523"/>
                </a:cubicBezTo>
                <a:cubicBezTo>
                  <a:pt x="1415" y="1523"/>
                  <a:pt x="1286" y="471"/>
                  <a:pt x="1120"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flipH="1">
            <a:off x="7003716" y="5132015"/>
            <a:ext cx="343035" cy="216439"/>
          </a:xfrm>
          <a:custGeom>
            <a:avLst/>
            <a:gdLst/>
            <a:ahLst/>
            <a:cxnLst/>
            <a:rect l="l" t="t" r="r" b="b"/>
            <a:pathLst>
              <a:path w="2184" h="1378" extrusionOk="0">
                <a:moveTo>
                  <a:pt x="603" y="1"/>
                </a:moveTo>
                <a:cubicBezTo>
                  <a:pt x="603" y="1"/>
                  <a:pt x="815" y="825"/>
                  <a:pt x="849" y="1095"/>
                </a:cubicBezTo>
                <a:cubicBezTo>
                  <a:pt x="686" y="862"/>
                  <a:pt x="491" y="658"/>
                  <a:pt x="270" y="483"/>
                </a:cubicBezTo>
                <a:lnTo>
                  <a:pt x="270" y="483"/>
                </a:lnTo>
                <a:cubicBezTo>
                  <a:pt x="271" y="484"/>
                  <a:pt x="595" y="870"/>
                  <a:pt x="720" y="1128"/>
                </a:cubicBezTo>
                <a:cubicBezTo>
                  <a:pt x="557" y="1028"/>
                  <a:pt x="387" y="933"/>
                  <a:pt x="216" y="854"/>
                </a:cubicBezTo>
                <a:lnTo>
                  <a:pt x="216" y="854"/>
                </a:lnTo>
                <a:cubicBezTo>
                  <a:pt x="216" y="854"/>
                  <a:pt x="541" y="1103"/>
                  <a:pt x="607" y="1186"/>
                </a:cubicBezTo>
                <a:cubicBezTo>
                  <a:pt x="408" y="1132"/>
                  <a:pt x="204" y="1099"/>
                  <a:pt x="0" y="1082"/>
                </a:cubicBezTo>
                <a:lnTo>
                  <a:pt x="0" y="1082"/>
                </a:lnTo>
                <a:cubicBezTo>
                  <a:pt x="0" y="1083"/>
                  <a:pt x="420" y="1216"/>
                  <a:pt x="574" y="1286"/>
                </a:cubicBezTo>
                <a:cubicBezTo>
                  <a:pt x="530" y="1282"/>
                  <a:pt x="486" y="1280"/>
                  <a:pt x="442" y="1280"/>
                </a:cubicBezTo>
                <a:cubicBezTo>
                  <a:pt x="349" y="1280"/>
                  <a:pt x="257" y="1289"/>
                  <a:pt x="166" y="1303"/>
                </a:cubicBezTo>
                <a:cubicBezTo>
                  <a:pt x="166" y="1303"/>
                  <a:pt x="391" y="1324"/>
                  <a:pt x="724" y="1378"/>
                </a:cubicBezTo>
                <a:lnTo>
                  <a:pt x="1448" y="1299"/>
                </a:lnTo>
                <a:cubicBezTo>
                  <a:pt x="1668" y="1236"/>
                  <a:pt x="1897" y="1186"/>
                  <a:pt x="2126" y="1153"/>
                </a:cubicBezTo>
                <a:cubicBezTo>
                  <a:pt x="2068" y="1150"/>
                  <a:pt x="2011" y="1149"/>
                  <a:pt x="1954" y="1149"/>
                </a:cubicBezTo>
                <a:cubicBezTo>
                  <a:pt x="1782" y="1149"/>
                  <a:pt x="1611" y="1163"/>
                  <a:pt x="1439" y="1191"/>
                </a:cubicBezTo>
                <a:cubicBezTo>
                  <a:pt x="1439" y="1191"/>
                  <a:pt x="1889" y="929"/>
                  <a:pt x="2184" y="862"/>
                </a:cubicBezTo>
                <a:lnTo>
                  <a:pt x="2184" y="862"/>
                </a:lnTo>
                <a:cubicBezTo>
                  <a:pt x="1884" y="883"/>
                  <a:pt x="1589" y="962"/>
                  <a:pt x="1319" y="1099"/>
                </a:cubicBezTo>
                <a:cubicBezTo>
                  <a:pt x="1460" y="883"/>
                  <a:pt x="1610" y="671"/>
                  <a:pt x="1772" y="475"/>
                </a:cubicBezTo>
                <a:lnTo>
                  <a:pt x="1772" y="475"/>
                </a:lnTo>
                <a:cubicBezTo>
                  <a:pt x="1772" y="475"/>
                  <a:pt x="1377" y="791"/>
                  <a:pt x="1240" y="999"/>
                </a:cubicBezTo>
                <a:cubicBezTo>
                  <a:pt x="1240" y="999"/>
                  <a:pt x="1327" y="642"/>
                  <a:pt x="1373" y="554"/>
                </a:cubicBezTo>
                <a:lnTo>
                  <a:pt x="1373" y="554"/>
                </a:lnTo>
                <a:cubicBezTo>
                  <a:pt x="1373" y="554"/>
                  <a:pt x="1169" y="841"/>
                  <a:pt x="1102" y="1070"/>
                </a:cubicBezTo>
                <a:cubicBezTo>
                  <a:pt x="1102" y="1070"/>
                  <a:pt x="1090" y="292"/>
                  <a:pt x="1082" y="163"/>
                </a:cubicBezTo>
                <a:cubicBezTo>
                  <a:pt x="1082" y="163"/>
                  <a:pt x="978" y="642"/>
                  <a:pt x="978" y="999"/>
                </a:cubicBezTo>
                <a:cubicBezTo>
                  <a:pt x="978" y="999"/>
                  <a:pt x="770" y="300"/>
                  <a:pt x="603"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flipH="1">
            <a:off x="130330" y="3151949"/>
            <a:ext cx="612406" cy="2203343"/>
          </a:xfrm>
          <a:custGeom>
            <a:avLst/>
            <a:gdLst/>
            <a:ahLst/>
            <a:cxnLst/>
            <a:rect l="l" t="t" r="r" b="b"/>
            <a:pathLst>
              <a:path w="3899" h="14028" extrusionOk="0">
                <a:moveTo>
                  <a:pt x="2618" y="1"/>
                </a:moveTo>
                <a:cubicBezTo>
                  <a:pt x="2499" y="1"/>
                  <a:pt x="2371" y="94"/>
                  <a:pt x="2363" y="380"/>
                </a:cubicBezTo>
                <a:cubicBezTo>
                  <a:pt x="2351" y="862"/>
                  <a:pt x="2351" y="7850"/>
                  <a:pt x="2351" y="8079"/>
                </a:cubicBezTo>
                <a:cubicBezTo>
                  <a:pt x="2351" y="8308"/>
                  <a:pt x="2309" y="8699"/>
                  <a:pt x="2080" y="8724"/>
                </a:cubicBezTo>
                <a:cubicBezTo>
                  <a:pt x="2071" y="8725"/>
                  <a:pt x="2062" y="8725"/>
                  <a:pt x="2053" y="8725"/>
                </a:cubicBezTo>
                <a:cubicBezTo>
                  <a:pt x="1848" y="8725"/>
                  <a:pt x="1806" y="8490"/>
                  <a:pt x="1806" y="7896"/>
                </a:cubicBezTo>
                <a:cubicBezTo>
                  <a:pt x="1806" y="7276"/>
                  <a:pt x="1872" y="3046"/>
                  <a:pt x="1872" y="2771"/>
                </a:cubicBezTo>
                <a:cubicBezTo>
                  <a:pt x="1872" y="2497"/>
                  <a:pt x="1756" y="2301"/>
                  <a:pt x="1614" y="2268"/>
                </a:cubicBezTo>
                <a:cubicBezTo>
                  <a:pt x="1587" y="2261"/>
                  <a:pt x="1557" y="2255"/>
                  <a:pt x="1525" y="2255"/>
                </a:cubicBezTo>
                <a:cubicBezTo>
                  <a:pt x="1396" y="2255"/>
                  <a:pt x="1253" y="2356"/>
                  <a:pt x="1253" y="2875"/>
                </a:cubicBezTo>
                <a:cubicBezTo>
                  <a:pt x="1253" y="3516"/>
                  <a:pt x="1157" y="8241"/>
                  <a:pt x="1132" y="8732"/>
                </a:cubicBezTo>
                <a:cubicBezTo>
                  <a:pt x="1111" y="9227"/>
                  <a:pt x="970" y="9502"/>
                  <a:pt x="807" y="9502"/>
                </a:cubicBezTo>
                <a:cubicBezTo>
                  <a:pt x="641" y="9502"/>
                  <a:pt x="554" y="9273"/>
                  <a:pt x="579" y="8907"/>
                </a:cubicBezTo>
                <a:cubicBezTo>
                  <a:pt x="599" y="8537"/>
                  <a:pt x="574" y="6324"/>
                  <a:pt x="574" y="6003"/>
                </a:cubicBezTo>
                <a:cubicBezTo>
                  <a:pt x="574" y="5683"/>
                  <a:pt x="379" y="5567"/>
                  <a:pt x="283" y="5567"/>
                </a:cubicBezTo>
                <a:cubicBezTo>
                  <a:pt x="188" y="5567"/>
                  <a:pt x="25" y="5604"/>
                  <a:pt x="25" y="6095"/>
                </a:cubicBezTo>
                <a:cubicBezTo>
                  <a:pt x="25" y="6590"/>
                  <a:pt x="46" y="8986"/>
                  <a:pt x="25" y="9352"/>
                </a:cubicBezTo>
                <a:cubicBezTo>
                  <a:pt x="0" y="9718"/>
                  <a:pt x="242" y="10122"/>
                  <a:pt x="491" y="10122"/>
                </a:cubicBezTo>
                <a:cubicBezTo>
                  <a:pt x="595" y="10122"/>
                  <a:pt x="741" y="10113"/>
                  <a:pt x="885" y="10113"/>
                </a:cubicBezTo>
                <a:cubicBezTo>
                  <a:pt x="1088" y="10113"/>
                  <a:pt x="1284" y="10130"/>
                  <a:pt x="1340" y="10213"/>
                </a:cubicBezTo>
                <a:cubicBezTo>
                  <a:pt x="1440" y="10350"/>
                  <a:pt x="1340" y="13936"/>
                  <a:pt x="1340" y="13936"/>
                </a:cubicBezTo>
                <a:lnTo>
                  <a:pt x="2442" y="14028"/>
                </a:lnTo>
                <a:cubicBezTo>
                  <a:pt x="2442" y="13395"/>
                  <a:pt x="2467" y="11099"/>
                  <a:pt x="2667" y="10841"/>
                </a:cubicBezTo>
                <a:cubicBezTo>
                  <a:pt x="2866" y="10583"/>
                  <a:pt x="3291" y="10700"/>
                  <a:pt x="3490" y="10488"/>
                </a:cubicBezTo>
                <a:cubicBezTo>
                  <a:pt x="3694" y="10276"/>
                  <a:pt x="3827" y="10255"/>
                  <a:pt x="3827" y="9573"/>
                </a:cubicBezTo>
                <a:cubicBezTo>
                  <a:pt x="3827" y="8895"/>
                  <a:pt x="3898" y="5463"/>
                  <a:pt x="3898" y="4843"/>
                </a:cubicBezTo>
                <a:cubicBezTo>
                  <a:pt x="3898" y="4223"/>
                  <a:pt x="3865" y="4053"/>
                  <a:pt x="3790" y="3928"/>
                </a:cubicBezTo>
                <a:cubicBezTo>
                  <a:pt x="3756" y="3874"/>
                  <a:pt x="3655" y="3830"/>
                  <a:pt x="3551" y="3830"/>
                </a:cubicBezTo>
                <a:cubicBezTo>
                  <a:pt x="3414" y="3830"/>
                  <a:pt x="3271" y="3906"/>
                  <a:pt x="3266" y="4136"/>
                </a:cubicBezTo>
                <a:cubicBezTo>
                  <a:pt x="3258" y="4535"/>
                  <a:pt x="3212" y="8928"/>
                  <a:pt x="3212" y="9273"/>
                </a:cubicBezTo>
                <a:cubicBezTo>
                  <a:pt x="3212" y="9546"/>
                  <a:pt x="3105" y="9686"/>
                  <a:pt x="3020" y="9686"/>
                </a:cubicBezTo>
                <a:cubicBezTo>
                  <a:pt x="2999" y="9686"/>
                  <a:pt x="2979" y="9677"/>
                  <a:pt x="2962" y="9660"/>
                </a:cubicBezTo>
                <a:cubicBezTo>
                  <a:pt x="2879" y="9577"/>
                  <a:pt x="2746" y="8986"/>
                  <a:pt x="2787" y="8711"/>
                </a:cubicBezTo>
                <a:cubicBezTo>
                  <a:pt x="2833" y="8433"/>
                  <a:pt x="2854" y="2568"/>
                  <a:pt x="2875" y="1652"/>
                </a:cubicBezTo>
                <a:cubicBezTo>
                  <a:pt x="2896" y="733"/>
                  <a:pt x="2887" y="242"/>
                  <a:pt x="2808" y="101"/>
                </a:cubicBezTo>
                <a:cubicBezTo>
                  <a:pt x="2778" y="45"/>
                  <a:pt x="2700" y="1"/>
                  <a:pt x="2618"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flipH="1">
            <a:off x="3499742" y="5231680"/>
            <a:ext cx="164764" cy="180471"/>
          </a:xfrm>
          <a:custGeom>
            <a:avLst/>
            <a:gdLst/>
            <a:ahLst/>
            <a:cxnLst/>
            <a:rect l="l" t="t" r="r" b="b"/>
            <a:pathLst>
              <a:path w="1049" h="1149" extrusionOk="0">
                <a:moveTo>
                  <a:pt x="1048" y="0"/>
                </a:moveTo>
                <a:lnTo>
                  <a:pt x="1048" y="0"/>
                </a:lnTo>
                <a:cubicBezTo>
                  <a:pt x="1048" y="1"/>
                  <a:pt x="383" y="425"/>
                  <a:pt x="0" y="1069"/>
                </a:cubicBezTo>
                <a:lnTo>
                  <a:pt x="183" y="1148"/>
                </a:lnTo>
                <a:cubicBezTo>
                  <a:pt x="183" y="1148"/>
                  <a:pt x="666" y="371"/>
                  <a:pt x="1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flipH="1">
            <a:off x="3467072" y="5050110"/>
            <a:ext cx="236701" cy="350889"/>
          </a:xfrm>
          <a:custGeom>
            <a:avLst/>
            <a:gdLst/>
            <a:ahLst/>
            <a:cxnLst/>
            <a:rect l="l" t="t" r="r" b="b"/>
            <a:pathLst>
              <a:path w="1507" h="2234" extrusionOk="0">
                <a:moveTo>
                  <a:pt x="799" y="0"/>
                </a:moveTo>
                <a:cubicBezTo>
                  <a:pt x="574" y="765"/>
                  <a:pt x="0" y="2126"/>
                  <a:pt x="0" y="2126"/>
                </a:cubicBezTo>
                <a:lnTo>
                  <a:pt x="84" y="2159"/>
                </a:lnTo>
                <a:lnTo>
                  <a:pt x="134" y="2180"/>
                </a:lnTo>
                <a:lnTo>
                  <a:pt x="262" y="2234"/>
                </a:lnTo>
                <a:cubicBezTo>
                  <a:pt x="262" y="2234"/>
                  <a:pt x="990" y="799"/>
                  <a:pt x="1506" y="79"/>
                </a:cubicBezTo>
                <a:lnTo>
                  <a:pt x="1506" y="79"/>
                </a:lnTo>
                <a:cubicBezTo>
                  <a:pt x="1057" y="574"/>
                  <a:pt x="666" y="1115"/>
                  <a:pt x="329" y="1693"/>
                </a:cubicBezTo>
                <a:cubicBezTo>
                  <a:pt x="533" y="1140"/>
                  <a:pt x="691" y="574"/>
                  <a:pt x="799" y="0"/>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flipH="1">
            <a:off x="3756547" y="5118591"/>
            <a:ext cx="77905" cy="243926"/>
          </a:xfrm>
          <a:custGeom>
            <a:avLst/>
            <a:gdLst/>
            <a:ahLst/>
            <a:cxnLst/>
            <a:rect l="l" t="t" r="r" b="b"/>
            <a:pathLst>
              <a:path w="496" h="1553" extrusionOk="0">
                <a:moveTo>
                  <a:pt x="0" y="1"/>
                </a:moveTo>
                <a:cubicBezTo>
                  <a:pt x="192" y="550"/>
                  <a:pt x="292" y="1469"/>
                  <a:pt x="292" y="1469"/>
                </a:cubicBezTo>
                <a:lnTo>
                  <a:pt x="495" y="1552"/>
                </a:lnTo>
                <a:cubicBezTo>
                  <a:pt x="433" y="808"/>
                  <a:pt x="1" y="1"/>
                  <a:pt x="0"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4"/>
          <p:cNvGrpSpPr/>
          <p:nvPr/>
        </p:nvGrpSpPr>
        <p:grpSpPr>
          <a:xfrm>
            <a:off x="8332213" y="3286826"/>
            <a:ext cx="730521" cy="1722088"/>
            <a:chOff x="7341613" y="3439226"/>
            <a:chExt cx="730521" cy="1722088"/>
          </a:xfrm>
        </p:grpSpPr>
        <p:sp>
          <p:nvSpPr>
            <p:cNvPr id="113" name="Google Shape;113;p4"/>
            <p:cNvSpPr/>
            <p:nvPr/>
          </p:nvSpPr>
          <p:spPr>
            <a:xfrm flipH="1">
              <a:off x="7391874" y="3439226"/>
              <a:ext cx="614291" cy="1643554"/>
            </a:xfrm>
            <a:custGeom>
              <a:avLst/>
              <a:gdLst/>
              <a:ahLst/>
              <a:cxnLst/>
              <a:rect l="l" t="t" r="r" b="b"/>
              <a:pathLst>
                <a:path w="3911" h="10464" extrusionOk="0">
                  <a:moveTo>
                    <a:pt x="1939" y="0"/>
                  </a:moveTo>
                  <a:cubicBezTo>
                    <a:pt x="1512" y="0"/>
                    <a:pt x="1255" y="461"/>
                    <a:pt x="1286" y="1105"/>
                  </a:cubicBezTo>
                  <a:cubicBezTo>
                    <a:pt x="1315" y="1787"/>
                    <a:pt x="1286" y="4819"/>
                    <a:pt x="1286" y="4819"/>
                  </a:cubicBezTo>
                  <a:cubicBezTo>
                    <a:pt x="1286" y="4819"/>
                    <a:pt x="857" y="4719"/>
                    <a:pt x="857" y="4366"/>
                  </a:cubicBezTo>
                  <a:cubicBezTo>
                    <a:pt x="857" y="4008"/>
                    <a:pt x="899" y="1674"/>
                    <a:pt x="878" y="1400"/>
                  </a:cubicBezTo>
                  <a:cubicBezTo>
                    <a:pt x="862" y="1130"/>
                    <a:pt x="678" y="880"/>
                    <a:pt x="446" y="880"/>
                  </a:cubicBezTo>
                  <a:cubicBezTo>
                    <a:pt x="208" y="880"/>
                    <a:pt x="0" y="1171"/>
                    <a:pt x="55" y="1858"/>
                  </a:cubicBezTo>
                  <a:cubicBezTo>
                    <a:pt x="113" y="2540"/>
                    <a:pt x="167" y="4116"/>
                    <a:pt x="225" y="4432"/>
                  </a:cubicBezTo>
                  <a:cubicBezTo>
                    <a:pt x="287" y="4744"/>
                    <a:pt x="562" y="5427"/>
                    <a:pt x="1327" y="5481"/>
                  </a:cubicBezTo>
                  <a:lnTo>
                    <a:pt x="1689" y="10464"/>
                  </a:lnTo>
                  <a:lnTo>
                    <a:pt x="2392" y="10464"/>
                  </a:lnTo>
                  <a:lnTo>
                    <a:pt x="2625" y="7253"/>
                  </a:lnTo>
                  <a:cubicBezTo>
                    <a:pt x="2625" y="7253"/>
                    <a:pt x="3495" y="7107"/>
                    <a:pt x="3682" y="6371"/>
                  </a:cubicBezTo>
                  <a:cubicBezTo>
                    <a:pt x="3869" y="5635"/>
                    <a:pt x="3911" y="3863"/>
                    <a:pt x="3902" y="3430"/>
                  </a:cubicBezTo>
                  <a:cubicBezTo>
                    <a:pt x="3898" y="3001"/>
                    <a:pt x="3740" y="2615"/>
                    <a:pt x="3424" y="2606"/>
                  </a:cubicBezTo>
                  <a:cubicBezTo>
                    <a:pt x="3421" y="2606"/>
                    <a:pt x="3418" y="2606"/>
                    <a:pt x="3414" y="2606"/>
                  </a:cubicBezTo>
                  <a:cubicBezTo>
                    <a:pt x="3111" y="2606"/>
                    <a:pt x="3054" y="3005"/>
                    <a:pt x="3083" y="3309"/>
                  </a:cubicBezTo>
                  <a:cubicBezTo>
                    <a:pt x="3112" y="3613"/>
                    <a:pt x="3133" y="5784"/>
                    <a:pt x="3133" y="6088"/>
                  </a:cubicBezTo>
                  <a:cubicBezTo>
                    <a:pt x="3133" y="6396"/>
                    <a:pt x="2954" y="6504"/>
                    <a:pt x="2679" y="6587"/>
                  </a:cubicBezTo>
                  <a:cubicBezTo>
                    <a:pt x="2679" y="6587"/>
                    <a:pt x="2771" y="1820"/>
                    <a:pt x="2771" y="1225"/>
                  </a:cubicBezTo>
                  <a:cubicBezTo>
                    <a:pt x="2771" y="630"/>
                    <a:pt x="2505" y="69"/>
                    <a:pt x="2026" y="6"/>
                  </a:cubicBezTo>
                  <a:cubicBezTo>
                    <a:pt x="1996" y="2"/>
                    <a:pt x="1967" y="0"/>
                    <a:pt x="19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flipH="1">
              <a:off x="7695643" y="4706289"/>
              <a:ext cx="64241" cy="232146"/>
            </a:xfrm>
            <a:custGeom>
              <a:avLst/>
              <a:gdLst/>
              <a:ahLst/>
              <a:cxnLst/>
              <a:rect l="l" t="t" r="r" b="b"/>
              <a:pathLst>
                <a:path w="409" h="1478" extrusionOk="0">
                  <a:moveTo>
                    <a:pt x="408" y="1"/>
                  </a:moveTo>
                  <a:cubicBezTo>
                    <a:pt x="408" y="1"/>
                    <a:pt x="30" y="717"/>
                    <a:pt x="1" y="1478"/>
                  </a:cubicBezTo>
                  <a:lnTo>
                    <a:pt x="196" y="1444"/>
                  </a:lnTo>
                  <a:cubicBezTo>
                    <a:pt x="196" y="1444"/>
                    <a:pt x="250" y="521"/>
                    <a:pt x="408"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flipH="1">
              <a:off x="7747318" y="4541682"/>
              <a:ext cx="102722" cy="402721"/>
            </a:xfrm>
            <a:custGeom>
              <a:avLst/>
              <a:gdLst/>
              <a:ahLst/>
              <a:cxnLst/>
              <a:rect l="l" t="t" r="r" b="b"/>
              <a:pathLst>
                <a:path w="654" h="2564" extrusionOk="0">
                  <a:moveTo>
                    <a:pt x="654" y="1"/>
                  </a:moveTo>
                  <a:cubicBezTo>
                    <a:pt x="500" y="662"/>
                    <a:pt x="408" y="1340"/>
                    <a:pt x="387" y="2018"/>
                  </a:cubicBezTo>
                  <a:cubicBezTo>
                    <a:pt x="308" y="1436"/>
                    <a:pt x="180" y="862"/>
                    <a:pt x="1" y="300"/>
                  </a:cubicBezTo>
                  <a:lnTo>
                    <a:pt x="1" y="300"/>
                  </a:lnTo>
                  <a:cubicBezTo>
                    <a:pt x="171" y="1082"/>
                    <a:pt x="304" y="2563"/>
                    <a:pt x="304" y="2563"/>
                  </a:cubicBezTo>
                  <a:lnTo>
                    <a:pt x="392" y="2551"/>
                  </a:lnTo>
                  <a:lnTo>
                    <a:pt x="446" y="2542"/>
                  </a:lnTo>
                  <a:lnTo>
                    <a:pt x="587" y="2522"/>
                  </a:lnTo>
                  <a:cubicBezTo>
                    <a:pt x="587" y="2522"/>
                    <a:pt x="546" y="895"/>
                    <a:pt x="654"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flipH="1">
              <a:off x="7857108" y="4781525"/>
              <a:ext cx="182355" cy="176544"/>
            </a:xfrm>
            <a:custGeom>
              <a:avLst/>
              <a:gdLst/>
              <a:ahLst/>
              <a:cxnLst/>
              <a:rect l="l" t="t" r="r" b="b"/>
              <a:pathLst>
                <a:path w="1161" h="1124" extrusionOk="0">
                  <a:moveTo>
                    <a:pt x="0" y="0"/>
                  </a:moveTo>
                  <a:lnTo>
                    <a:pt x="0" y="0"/>
                  </a:lnTo>
                  <a:cubicBezTo>
                    <a:pt x="425" y="379"/>
                    <a:pt x="945" y="1123"/>
                    <a:pt x="945" y="1123"/>
                  </a:cubicBezTo>
                  <a:lnTo>
                    <a:pt x="1161" y="1090"/>
                  </a:lnTo>
                  <a:cubicBezTo>
                    <a:pt x="753" y="479"/>
                    <a:pt x="1" y="1"/>
                    <a:pt x="0" y="0"/>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flipH="1">
              <a:off x="7785800" y="4465348"/>
              <a:ext cx="286334" cy="488794"/>
            </a:xfrm>
            <a:custGeom>
              <a:avLst/>
              <a:gdLst/>
              <a:ahLst/>
              <a:cxnLst/>
              <a:rect l="l" t="t" r="r" b="b"/>
              <a:pathLst>
                <a:path w="1823" h="3112" extrusionOk="0">
                  <a:moveTo>
                    <a:pt x="791" y="0"/>
                  </a:moveTo>
                  <a:lnTo>
                    <a:pt x="791" y="0"/>
                  </a:lnTo>
                  <a:cubicBezTo>
                    <a:pt x="978" y="516"/>
                    <a:pt x="1182" y="1260"/>
                    <a:pt x="1340" y="1884"/>
                  </a:cubicBezTo>
                  <a:cubicBezTo>
                    <a:pt x="1140" y="1344"/>
                    <a:pt x="903" y="820"/>
                    <a:pt x="624" y="312"/>
                  </a:cubicBezTo>
                  <a:lnTo>
                    <a:pt x="624" y="312"/>
                  </a:lnTo>
                  <a:cubicBezTo>
                    <a:pt x="828" y="803"/>
                    <a:pt x="1049" y="1518"/>
                    <a:pt x="1215" y="2097"/>
                  </a:cubicBezTo>
                  <a:cubicBezTo>
                    <a:pt x="1053" y="1768"/>
                    <a:pt x="870" y="1448"/>
                    <a:pt x="670" y="1140"/>
                  </a:cubicBezTo>
                  <a:lnTo>
                    <a:pt x="670" y="1140"/>
                  </a:lnTo>
                  <a:cubicBezTo>
                    <a:pt x="895" y="1585"/>
                    <a:pt x="1169" y="2288"/>
                    <a:pt x="1323" y="2721"/>
                  </a:cubicBezTo>
                  <a:cubicBezTo>
                    <a:pt x="940" y="2122"/>
                    <a:pt x="499" y="1564"/>
                    <a:pt x="0" y="1061"/>
                  </a:cubicBezTo>
                  <a:lnTo>
                    <a:pt x="0" y="1061"/>
                  </a:lnTo>
                  <a:cubicBezTo>
                    <a:pt x="558" y="1764"/>
                    <a:pt x="1319" y="3112"/>
                    <a:pt x="1319" y="3112"/>
                  </a:cubicBezTo>
                  <a:lnTo>
                    <a:pt x="1460" y="3091"/>
                  </a:lnTo>
                  <a:lnTo>
                    <a:pt x="1485" y="3087"/>
                  </a:lnTo>
                  <a:lnTo>
                    <a:pt x="1535" y="3078"/>
                  </a:lnTo>
                  <a:lnTo>
                    <a:pt x="1618" y="3066"/>
                  </a:lnTo>
                  <a:lnTo>
                    <a:pt x="1627" y="3066"/>
                  </a:lnTo>
                  <a:lnTo>
                    <a:pt x="1702" y="3053"/>
                  </a:lnTo>
                  <a:lnTo>
                    <a:pt x="1822" y="3037"/>
                  </a:lnTo>
                  <a:cubicBezTo>
                    <a:pt x="1585" y="1988"/>
                    <a:pt x="1240" y="973"/>
                    <a:pt x="791" y="0"/>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flipH="1">
              <a:off x="7397686" y="5004875"/>
              <a:ext cx="187696" cy="156439"/>
            </a:xfrm>
            <a:custGeom>
              <a:avLst/>
              <a:gdLst/>
              <a:ahLst/>
              <a:cxnLst/>
              <a:rect l="l" t="t" r="r" b="b"/>
              <a:pathLst>
                <a:path w="1195" h="996" extrusionOk="0">
                  <a:moveTo>
                    <a:pt x="1194" y="1"/>
                  </a:moveTo>
                  <a:cubicBezTo>
                    <a:pt x="1194" y="1"/>
                    <a:pt x="470" y="317"/>
                    <a:pt x="0" y="891"/>
                  </a:cubicBezTo>
                  <a:lnTo>
                    <a:pt x="171" y="995"/>
                  </a:lnTo>
                  <a:cubicBezTo>
                    <a:pt x="171" y="995"/>
                    <a:pt x="762" y="305"/>
                    <a:pt x="1194"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flipH="1">
              <a:off x="7341613" y="4812938"/>
              <a:ext cx="280994" cy="333297"/>
            </a:xfrm>
            <a:custGeom>
              <a:avLst/>
              <a:gdLst/>
              <a:ahLst/>
              <a:cxnLst/>
              <a:rect l="l" t="t" r="r" b="b"/>
              <a:pathLst>
                <a:path w="1789" h="2122" extrusionOk="0">
                  <a:moveTo>
                    <a:pt x="1103" y="0"/>
                  </a:moveTo>
                  <a:cubicBezTo>
                    <a:pt x="774" y="724"/>
                    <a:pt x="0" y="1972"/>
                    <a:pt x="0" y="1972"/>
                  </a:cubicBezTo>
                  <a:lnTo>
                    <a:pt x="75" y="2017"/>
                  </a:lnTo>
                  <a:lnTo>
                    <a:pt x="129" y="2051"/>
                  </a:lnTo>
                  <a:lnTo>
                    <a:pt x="246" y="2121"/>
                  </a:lnTo>
                  <a:cubicBezTo>
                    <a:pt x="246" y="2121"/>
                    <a:pt x="1173" y="824"/>
                    <a:pt x="1789" y="191"/>
                  </a:cubicBezTo>
                  <a:lnTo>
                    <a:pt x="1789" y="191"/>
                  </a:lnTo>
                  <a:cubicBezTo>
                    <a:pt x="1273" y="612"/>
                    <a:pt x="807" y="1082"/>
                    <a:pt x="391" y="1597"/>
                  </a:cubicBezTo>
                  <a:cubicBezTo>
                    <a:pt x="674" y="1086"/>
                    <a:pt x="911" y="549"/>
                    <a:pt x="1103" y="0"/>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flipH="1">
              <a:off x="7662973" y="4839011"/>
              <a:ext cx="49162" cy="253664"/>
            </a:xfrm>
            <a:custGeom>
              <a:avLst/>
              <a:gdLst/>
              <a:ahLst/>
              <a:cxnLst/>
              <a:rect l="l" t="t" r="r" b="b"/>
              <a:pathLst>
                <a:path w="313" h="1615" extrusionOk="0">
                  <a:moveTo>
                    <a:pt x="0" y="0"/>
                  </a:moveTo>
                  <a:cubicBezTo>
                    <a:pt x="113" y="579"/>
                    <a:pt x="75" y="1498"/>
                    <a:pt x="75" y="1498"/>
                  </a:cubicBezTo>
                  <a:lnTo>
                    <a:pt x="267" y="1614"/>
                  </a:lnTo>
                  <a:cubicBezTo>
                    <a:pt x="312" y="870"/>
                    <a:pt x="0" y="1"/>
                    <a:pt x="0" y="0"/>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7453288" y="4651473"/>
              <a:ext cx="224292" cy="479684"/>
            </a:xfrm>
            <a:custGeom>
              <a:avLst/>
              <a:gdLst/>
              <a:ahLst/>
              <a:cxnLst/>
              <a:rect l="l" t="t" r="r" b="b"/>
              <a:pathLst>
                <a:path w="1428" h="3054" extrusionOk="0">
                  <a:moveTo>
                    <a:pt x="1428" y="1"/>
                  </a:moveTo>
                  <a:cubicBezTo>
                    <a:pt x="1270" y="525"/>
                    <a:pt x="987" y="1240"/>
                    <a:pt x="745" y="1835"/>
                  </a:cubicBezTo>
                  <a:cubicBezTo>
                    <a:pt x="908" y="1278"/>
                    <a:pt x="1032" y="712"/>
                    <a:pt x="1111" y="134"/>
                  </a:cubicBezTo>
                  <a:lnTo>
                    <a:pt x="1111" y="134"/>
                  </a:lnTo>
                  <a:cubicBezTo>
                    <a:pt x="983" y="654"/>
                    <a:pt x="733" y="1357"/>
                    <a:pt x="517" y="1918"/>
                  </a:cubicBezTo>
                  <a:cubicBezTo>
                    <a:pt x="587" y="1552"/>
                    <a:pt x="633" y="1186"/>
                    <a:pt x="658" y="812"/>
                  </a:cubicBezTo>
                  <a:lnTo>
                    <a:pt x="658" y="812"/>
                  </a:lnTo>
                  <a:cubicBezTo>
                    <a:pt x="575" y="1311"/>
                    <a:pt x="371" y="2039"/>
                    <a:pt x="238" y="2480"/>
                  </a:cubicBezTo>
                  <a:cubicBezTo>
                    <a:pt x="292" y="1756"/>
                    <a:pt x="271" y="1032"/>
                    <a:pt x="180" y="313"/>
                  </a:cubicBezTo>
                  <a:lnTo>
                    <a:pt x="180" y="313"/>
                  </a:lnTo>
                  <a:cubicBezTo>
                    <a:pt x="200" y="1228"/>
                    <a:pt x="1" y="2783"/>
                    <a:pt x="1" y="2783"/>
                  </a:cubicBezTo>
                  <a:lnTo>
                    <a:pt x="126" y="2858"/>
                  </a:lnTo>
                  <a:lnTo>
                    <a:pt x="146" y="2871"/>
                  </a:lnTo>
                  <a:lnTo>
                    <a:pt x="192" y="2900"/>
                  </a:lnTo>
                  <a:lnTo>
                    <a:pt x="263" y="2942"/>
                  </a:lnTo>
                  <a:lnTo>
                    <a:pt x="271" y="2950"/>
                  </a:lnTo>
                  <a:lnTo>
                    <a:pt x="338" y="2987"/>
                  </a:lnTo>
                  <a:lnTo>
                    <a:pt x="442" y="3054"/>
                  </a:lnTo>
                  <a:cubicBezTo>
                    <a:pt x="874" y="2072"/>
                    <a:pt x="1207" y="1049"/>
                    <a:pt x="1428"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4"/>
          <p:cNvSpPr txBox="1">
            <a:spLocks noGrp="1"/>
          </p:cNvSpPr>
          <p:nvPr>
            <p:ph type="body" idx="1"/>
          </p:nvPr>
        </p:nvSpPr>
        <p:spPr>
          <a:xfrm>
            <a:off x="713225" y="1098225"/>
            <a:ext cx="7717500" cy="35034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Jura"/>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123" name="Google Shape;123;p4"/>
          <p:cNvSpPr txBox="1">
            <a:spLocks noGrp="1"/>
          </p:cNvSpPr>
          <p:nvPr>
            <p:ph type="title"/>
          </p:nvPr>
        </p:nvSpPr>
        <p:spPr>
          <a:xfrm>
            <a:off x="713225" y="330725"/>
            <a:ext cx="7717500" cy="572700"/>
          </a:xfrm>
          <a:prstGeom prst="rect">
            <a:avLst/>
          </a:prstGeom>
          <a:effectLst>
            <a:outerShdw blurRad="57150" dist="19050" dir="5400000" algn="bl" rotWithShape="0">
              <a:schemeClr val="accent2">
                <a:alpha val="85000"/>
              </a:schemeClr>
            </a:outerShdw>
          </a:effectLst>
        </p:spPr>
        <p:txBody>
          <a:bodyPr spcFirstLastPara="1" wrap="square" lIns="91425" tIns="91425" rIns="91425" bIns="91425" anchor="t" anchorCtr="0">
            <a:noAutofit/>
          </a:bodyPr>
          <a:lstStyle>
            <a:lvl1pPr lvl="0" algn="ctr" rtl="0">
              <a:spcBef>
                <a:spcPts val="0"/>
              </a:spcBef>
              <a:spcAft>
                <a:spcPts val="0"/>
              </a:spcAft>
              <a:buSzPts val="40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8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ackground">
  <p:cSld name="CUSTOM_14">
    <p:spTree>
      <p:nvGrpSpPr>
        <p:cNvPr id="1" name="Shape 798"/>
        <p:cNvGrpSpPr/>
        <p:nvPr/>
      </p:nvGrpSpPr>
      <p:grpSpPr>
        <a:xfrm>
          <a:off x="0" y="0"/>
          <a:ext cx="0" cy="0"/>
          <a:chOff x="0" y="0"/>
          <a:chExt cx="0" cy="0"/>
        </a:xfrm>
      </p:grpSpPr>
      <p:pic>
        <p:nvPicPr>
          <p:cNvPr id="799" name="Google Shape;799;p28"/>
          <p:cNvPicPr preferRelativeResize="0"/>
          <p:nvPr/>
        </p:nvPicPr>
        <p:blipFill rotWithShape="1">
          <a:blip r:embed="rId2">
            <a:alphaModFix/>
          </a:blip>
          <a:srcRect t="918" b="-2959"/>
          <a:stretch/>
        </p:blipFill>
        <p:spPr>
          <a:xfrm flipH="1">
            <a:off x="-2402" y="2643250"/>
            <a:ext cx="9144003" cy="2616600"/>
          </a:xfrm>
          <a:prstGeom prst="rect">
            <a:avLst/>
          </a:prstGeom>
          <a:noFill/>
          <a:ln>
            <a:noFill/>
          </a:ln>
        </p:spPr>
      </p:pic>
      <p:pic>
        <p:nvPicPr>
          <p:cNvPr id="800" name="Google Shape;800;p28"/>
          <p:cNvPicPr preferRelativeResize="0"/>
          <p:nvPr/>
        </p:nvPicPr>
        <p:blipFill rotWithShape="1">
          <a:blip r:embed="rId2">
            <a:alphaModFix/>
          </a:blip>
          <a:srcRect t="918" b="-2959"/>
          <a:stretch/>
        </p:blipFill>
        <p:spPr>
          <a:xfrm flipH="1">
            <a:off x="-2402" y="14350"/>
            <a:ext cx="9144003" cy="2616600"/>
          </a:xfrm>
          <a:prstGeom prst="rect">
            <a:avLst/>
          </a:prstGeom>
          <a:noFill/>
          <a:ln>
            <a:noFill/>
          </a:ln>
        </p:spPr>
      </p:pic>
      <p:pic>
        <p:nvPicPr>
          <p:cNvPr id="801" name="Google Shape;801;p28"/>
          <p:cNvPicPr preferRelativeResize="0"/>
          <p:nvPr/>
        </p:nvPicPr>
        <p:blipFill>
          <a:blip r:embed="rId3">
            <a:alphaModFix/>
          </a:blip>
          <a:stretch>
            <a:fillRect/>
          </a:stretch>
        </p:blipFill>
        <p:spPr>
          <a:xfrm flipH="1">
            <a:off x="0" y="-739375"/>
            <a:ext cx="11772902" cy="6622249"/>
          </a:xfrm>
          <a:prstGeom prst="rect">
            <a:avLst/>
          </a:prstGeom>
          <a:noFill/>
          <a:ln>
            <a:noFill/>
          </a:ln>
        </p:spPr>
      </p:pic>
      <p:pic>
        <p:nvPicPr>
          <p:cNvPr id="802" name="Google Shape;802;p28"/>
          <p:cNvPicPr preferRelativeResize="0"/>
          <p:nvPr/>
        </p:nvPicPr>
        <p:blipFill>
          <a:blip r:embed="rId4">
            <a:alphaModFix/>
          </a:blip>
          <a:stretch>
            <a:fillRect/>
          </a:stretch>
        </p:blipFill>
        <p:spPr>
          <a:xfrm flipH="1">
            <a:off x="-685825" y="627600"/>
            <a:ext cx="2502726" cy="572700"/>
          </a:xfrm>
          <a:prstGeom prst="rect">
            <a:avLst/>
          </a:prstGeom>
          <a:noFill/>
          <a:ln>
            <a:noFill/>
          </a:ln>
        </p:spPr>
      </p:pic>
      <p:pic>
        <p:nvPicPr>
          <p:cNvPr id="803" name="Google Shape;803;p28"/>
          <p:cNvPicPr preferRelativeResize="0"/>
          <p:nvPr/>
        </p:nvPicPr>
        <p:blipFill>
          <a:blip r:embed="rId5">
            <a:alphaModFix/>
          </a:blip>
          <a:stretch>
            <a:fillRect/>
          </a:stretch>
        </p:blipFill>
        <p:spPr>
          <a:xfrm>
            <a:off x="6383140" y="499799"/>
            <a:ext cx="3325735" cy="753000"/>
          </a:xfrm>
          <a:prstGeom prst="rect">
            <a:avLst/>
          </a:prstGeom>
          <a:noFill/>
          <a:ln>
            <a:noFill/>
          </a:ln>
        </p:spPr>
      </p:pic>
      <p:pic>
        <p:nvPicPr>
          <p:cNvPr id="804" name="Google Shape;804;p28"/>
          <p:cNvPicPr preferRelativeResize="0"/>
          <p:nvPr/>
        </p:nvPicPr>
        <p:blipFill>
          <a:blip r:embed="rId6">
            <a:alphaModFix/>
          </a:blip>
          <a:stretch>
            <a:fillRect/>
          </a:stretch>
        </p:blipFill>
        <p:spPr>
          <a:xfrm>
            <a:off x="2705095" y="14345"/>
            <a:ext cx="2486798" cy="753000"/>
          </a:xfrm>
          <a:prstGeom prst="rect">
            <a:avLst/>
          </a:prstGeom>
          <a:noFill/>
          <a:ln>
            <a:noFill/>
          </a:ln>
        </p:spPr>
      </p:pic>
      <p:grpSp>
        <p:nvGrpSpPr>
          <p:cNvPr id="805" name="Google Shape;805;p28"/>
          <p:cNvGrpSpPr/>
          <p:nvPr/>
        </p:nvGrpSpPr>
        <p:grpSpPr>
          <a:xfrm>
            <a:off x="994111" y="2885069"/>
            <a:ext cx="7554318" cy="2183708"/>
            <a:chOff x="5585675" y="1859200"/>
            <a:chExt cx="1202400" cy="347575"/>
          </a:xfrm>
        </p:grpSpPr>
        <p:sp>
          <p:nvSpPr>
            <p:cNvPr id="806" name="Google Shape;806;p28"/>
            <p:cNvSpPr/>
            <p:nvPr/>
          </p:nvSpPr>
          <p:spPr>
            <a:xfrm>
              <a:off x="6678025" y="2101350"/>
              <a:ext cx="10850" cy="9275"/>
            </a:xfrm>
            <a:custGeom>
              <a:avLst/>
              <a:gdLst/>
              <a:ahLst/>
              <a:cxnLst/>
              <a:rect l="l" t="t" r="r" b="b"/>
              <a:pathLst>
                <a:path w="434" h="371" extrusionOk="0">
                  <a:moveTo>
                    <a:pt x="433" y="0"/>
                  </a:moveTo>
                  <a:cubicBezTo>
                    <a:pt x="267" y="83"/>
                    <a:pt x="121" y="196"/>
                    <a:pt x="1" y="337"/>
                  </a:cubicBezTo>
                  <a:lnTo>
                    <a:pt x="67" y="370"/>
                  </a:lnTo>
                  <a:cubicBezTo>
                    <a:pt x="176" y="237"/>
                    <a:pt x="300" y="112"/>
                    <a:pt x="433"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8"/>
            <p:cNvSpPr/>
            <p:nvPr/>
          </p:nvSpPr>
          <p:spPr>
            <a:xfrm>
              <a:off x="6675850" y="2090625"/>
              <a:ext cx="15925" cy="19175"/>
            </a:xfrm>
            <a:custGeom>
              <a:avLst/>
              <a:gdLst/>
              <a:ahLst/>
              <a:cxnLst/>
              <a:rect l="l" t="t" r="r" b="b"/>
              <a:pathLst>
                <a:path w="637" h="767" extrusionOk="0">
                  <a:moveTo>
                    <a:pt x="379" y="1"/>
                  </a:moveTo>
                  <a:lnTo>
                    <a:pt x="379" y="1"/>
                  </a:lnTo>
                  <a:cubicBezTo>
                    <a:pt x="267" y="263"/>
                    <a:pt x="0" y="720"/>
                    <a:pt x="0" y="720"/>
                  </a:cubicBezTo>
                  <a:lnTo>
                    <a:pt x="30" y="733"/>
                  </a:lnTo>
                  <a:lnTo>
                    <a:pt x="46" y="745"/>
                  </a:lnTo>
                  <a:lnTo>
                    <a:pt x="92" y="766"/>
                  </a:lnTo>
                  <a:cubicBezTo>
                    <a:pt x="92" y="766"/>
                    <a:pt x="416" y="292"/>
                    <a:pt x="637" y="55"/>
                  </a:cubicBezTo>
                  <a:lnTo>
                    <a:pt x="637" y="55"/>
                  </a:lnTo>
                  <a:cubicBezTo>
                    <a:pt x="454" y="213"/>
                    <a:pt x="287" y="388"/>
                    <a:pt x="138" y="579"/>
                  </a:cubicBezTo>
                  <a:cubicBezTo>
                    <a:pt x="233" y="396"/>
                    <a:pt x="317" y="200"/>
                    <a:pt x="379" y="1"/>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8"/>
            <p:cNvSpPr/>
            <p:nvPr/>
          </p:nvSpPr>
          <p:spPr>
            <a:xfrm>
              <a:off x="6669725" y="2092825"/>
              <a:ext cx="3225" cy="14250"/>
            </a:xfrm>
            <a:custGeom>
              <a:avLst/>
              <a:gdLst/>
              <a:ahLst/>
              <a:cxnLst/>
              <a:rect l="l" t="t" r="r" b="b"/>
              <a:pathLst>
                <a:path w="129" h="570" extrusionOk="0">
                  <a:moveTo>
                    <a:pt x="0" y="0"/>
                  </a:moveTo>
                  <a:cubicBezTo>
                    <a:pt x="33" y="175"/>
                    <a:pt x="54" y="354"/>
                    <a:pt x="54" y="532"/>
                  </a:cubicBezTo>
                  <a:lnTo>
                    <a:pt x="125" y="570"/>
                  </a:lnTo>
                  <a:cubicBezTo>
                    <a:pt x="129" y="304"/>
                    <a:pt x="0" y="0"/>
                    <a:pt x="0"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5597850" y="2062250"/>
              <a:ext cx="12500" cy="12500"/>
            </a:xfrm>
            <a:custGeom>
              <a:avLst/>
              <a:gdLst/>
              <a:ahLst/>
              <a:cxnLst/>
              <a:rect l="l" t="t" r="r" b="b"/>
              <a:pathLst>
                <a:path w="500" h="500" extrusionOk="0">
                  <a:moveTo>
                    <a:pt x="500" y="0"/>
                  </a:moveTo>
                  <a:cubicBezTo>
                    <a:pt x="300" y="121"/>
                    <a:pt x="134" y="279"/>
                    <a:pt x="0" y="462"/>
                  </a:cubicBezTo>
                  <a:lnTo>
                    <a:pt x="84" y="499"/>
                  </a:lnTo>
                  <a:cubicBezTo>
                    <a:pt x="84" y="499"/>
                    <a:pt x="317" y="158"/>
                    <a:pt x="500"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5594925" y="2049350"/>
              <a:ext cx="18025" cy="24450"/>
            </a:xfrm>
            <a:custGeom>
              <a:avLst/>
              <a:gdLst/>
              <a:ahLst/>
              <a:cxnLst/>
              <a:rect l="l" t="t" r="r" b="b"/>
              <a:pathLst>
                <a:path w="721" h="978" extrusionOk="0">
                  <a:moveTo>
                    <a:pt x="392" y="0"/>
                  </a:moveTo>
                  <a:lnTo>
                    <a:pt x="392" y="0"/>
                  </a:lnTo>
                  <a:cubicBezTo>
                    <a:pt x="284" y="337"/>
                    <a:pt x="1" y="928"/>
                    <a:pt x="1" y="928"/>
                  </a:cubicBezTo>
                  <a:lnTo>
                    <a:pt x="38" y="945"/>
                  </a:lnTo>
                  <a:lnTo>
                    <a:pt x="63" y="953"/>
                  </a:lnTo>
                  <a:lnTo>
                    <a:pt x="122" y="978"/>
                  </a:lnTo>
                  <a:cubicBezTo>
                    <a:pt x="122" y="978"/>
                    <a:pt x="475" y="350"/>
                    <a:pt x="721" y="38"/>
                  </a:cubicBezTo>
                  <a:lnTo>
                    <a:pt x="721" y="38"/>
                  </a:lnTo>
                  <a:cubicBezTo>
                    <a:pt x="508" y="250"/>
                    <a:pt x="321" y="487"/>
                    <a:pt x="159" y="741"/>
                  </a:cubicBezTo>
                  <a:cubicBezTo>
                    <a:pt x="259" y="499"/>
                    <a:pt x="334" y="254"/>
                    <a:pt x="392"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a:off x="5585675" y="2053700"/>
              <a:ext cx="5450" cy="17300"/>
            </a:xfrm>
            <a:custGeom>
              <a:avLst/>
              <a:gdLst/>
              <a:ahLst/>
              <a:cxnLst/>
              <a:rect l="l" t="t" r="r" b="b"/>
              <a:pathLst>
                <a:path w="218" h="692" extrusionOk="0">
                  <a:moveTo>
                    <a:pt x="1" y="1"/>
                  </a:moveTo>
                  <a:lnTo>
                    <a:pt x="1" y="1"/>
                  </a:lnTo>
                  <a:cubicBezTo>
                    <a:pt x="84" y="246"/>
                    <a:pt x="121" y="654"/>
                    <a:pt x="121" y="654"/>
                  </a:cubicBezTo>
                  <a:lnTo>
                    <a:pt x="217" y="691"/>
                  </a:lnTo>
                  <a:cubicBezTo>
                    <a:pt x="192" y="363"/>
                    <a:pt x="1" y="1"/>
                    <a:pt x="1" y="1"/>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8"/>
            <p:cNvSpPr/>
            <p:nvPr/>
          </p:nvSpPr>
          <p:spPr>
            <a:xfrm>
              <a:off x="5588900" y="2038125"/>
              <a:ext cx="14075" cy="34950"/>
            </a:xfrm>
            <a:custGeom>
              <a:avLst/>
              <a:gdLst/>
              <a:ahLst/>
              <a:cxnLst/>
              <a:rect l="l" t="t" r="r" b="b"/>
              <a:pathLst>
                <a:path w="563" h="1398" extrusionOk="0">
                  <a:moveTo>
                    <a:pt x="562" y="0"/>
                  </a:moveTo>
                  <a:cubicBezTo>
                    <a:pt x="517" y="237"/>
                    <a:pt x="429" y="570"/>
                    <a:pt x="354" y="844"/>
                  </a:cubicBezTo>
                  <a:cubicBezTo>
                    <a:pt x="396" y="591"/>
                    <a:pt x="421" y="333"/>
                    <a:pt x="425" y="79"/>
                  </a:cubicBezTo>
                  <a:lnTo>
                    <a:pt x="425" y="79"/>
                  </a:lnTo>
                  <a:cubicBezTo>
                    <a:pt x="383" y="354"/>
                    <a:pt x="325" y="628"/>
                    <a:pt x="254" y="899"/>
                  </a:cubicBezTo>
                  <a:cubicBezTo>
                    <a:pt x="267" y="732"/>
                    <a:pt x="267" y="566"/>
                    <a:pt x="254" y="404"/>
                  </a:cubicBezTo>
                  <a:cubicBezTo>
                    <a:pt x="238" y="657"/>
                    <a:pt x="205" y="911"/>
                    <a:pt x="159" y="1161"/>
                  </a:cubicBezTo>
                  <a:cubicBezTo>
                    <a:pt x="142" y="840"/>
                    <a:pt x="88" y="524"/>
                    <a:pt x="1" y="216"/>
                  </a:cubicBezTo>
                  <a:lnTo>
                    <a:pt x="1" y="216"/>
                  </a:lnTo>
                  <a:cubicBezTo>
                    <a:pt x="67" y="611"/>
                    <a:pt x="67" y="1306"/>
                    <a:pt x="67" y="1306"/>
                  </a:cubicBezTo>
                  <a:lnTo>
                    <a:pt x="126" y="1331"/>
                  </a:lnTo>
                  <a:lnTo>
                    <a:pt x="138" y="1335"/>
                  </a:lnTo>
                  <a:lnTo>
                    <a:pt x="159" y="1348"/>
                  </a:lnTo>
                  <a:lnTo>
                    <a:pt x="196" y="1364"/>
                  </a:lnTo>
                  <a:lnTo>
                    <a:pt x="200" y="1364"/>
                  </a:lnTo>
                  <a:lnTo>
                    <a:pt x="234" y="1377"/>
                  </a:lnTo>
                  <a:lnTo>
                    <a:pt x="284" y="1398"/>
                  </a:lnTo>
                  <a:cubicBezTo>
                    <a:pt x="429" y="944"/>
                    <a:pt x="521" y="474"/>
                    <a:pt x="562"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6424600" y="2000875"/>
              <a:ext cx="48475" cy="166000"/>
            </a:xfrm>
            <a:custGeom>
              <a:avLst/>
              <a:gdLst/>
              <a:ahLst/>
              <a:cxnLst/>
              <a:rect l="l" t="t" r="r" b="b"/>
              <a:pathLst>
                <a:path w="1939" h="6640" extrusionOk="0">
                  <a:moveTo>
                    <a:pt x="1303" y="1"/>
                  </a:moveTo>
                  <a:cubicBezTo>
                    <a:pt x="1243" y="1"/>
                    <a:pt x="1178" y="44"/>
                    <a:pt x="1174" y="180"/>
                  </a:cubicBezTo>
                  <a:cubicBezTo>
                    <a:pt x="1169" y="404"/>
                    <a:pt x="1169" y="3715"/>
                    <a:pt x="1169" y="3824"/>
                  </a:cubicBezTo>
                  <a:cubicBezTo>
                    <a:pt x="1169" y="3932"/>
                    <a:pt x="1149" y="4119"/>
                    <a:pt x="1036" y="4127"/>
                  </a:cubicBezTo>
                  <a:cubicBezTo>
                    <a:pt x="1030" y="4128"/>
                    <a:pt x="1025" y="4128"/>
                    <a:pt x="1019" y="4128"/>
                  </a:cubicBezTo>
                  <a:cubicBezTo>
                    <a:pt x="918" y="4128"/>
                    <a:pt x="899" y="4017"/>
                    <a:pt x="899" y="3736"/>
                  </a:cubicBezTo>
                  <a:cubicBezTo>
                    <a:pt x="899" y="3445"/>
                    <a:pt x="932" y="1440"/>
                    <a:pt x="932" y="1311"/>
                  </a:cubicBezTo>
                  <a:cubicBezTo>
                    <a:pt x="932" y="1182"/>
                    <a:pt x="870" y="1091"/>
                    <a:pt x="799" y="1074"/>
                  </a:cubicBezTo>
                  <a:cubicBezTo>
                    <a:pt x="787" y="1071"/>
                    <a:pt x="772" y="1068"/>
                    <a:pt x="757" y="1068"/>
                  </a:cubicBezTo>
                  <a:cubicBezTo>
                    <a:pt x="694" y="1068"/>
                    <a:pt x="620" y="1115"/>
                    <a:pt x="620" y="1361"/>
                  </a:cubicBezTo>
                  <a:cubicBezTo>
                    <a:pt x="620" y="1665"/>
                    <a:pt x="575" y="3903"/>
                    <a:pt x="562" y="4136"/>
                  </a:cubicBezTo>
                  <a:cubicBezTo>
                    <a:pt x="550" y="4369"/>
                    <a:pt x="479" y="4497"/>
                    <a:pt x="400" y="4497"/>
                  </a:cubicBezTo>
                  <a:cubicBezTo>
                    <a:pt x="317" y="4497"/>
                    <a:pt x="275" y="4389"/>
                    <a:pt x="288" y="4215"/>
                  </a:cubicBezTo>
                  <a:cubicBezTo>
                    <a:pt x="300" y="4040"/>
                    <a:pt x="288" y="3000"/>
                    <a:pt x="288" y="2842"/>
                  </a:cubicBezTo>
                  <a:cubicBezTo>
                    <a:pt x="288" y="2688"/>
                    <a:pt x="188" y="2634"/>
                    <a:pt x="142" y="2634"/>
                  </a:cubicBezTo>
                  <a:cubicBezTo>
                    <a:pt x="92" y="2634"/>
                    <a:pt x="9" y="2651"/>
                    <a:pt x="9" y="2884"/>
                  </a:cubicBezTo>
                  <a:cubicBezTo>
                    <a:pt x="9" y="3116"/>
                    <a:pt x="21" y="4252"/>
                    <a:pt x="9" y="4427"/>
                  </a:cubicBezTo>
                  <a:cubicBezTo>
                    <a:pt x="0" y="4597"/>
                    <a:pt x="113" y="4789"/>
                    <a:pt x="238" y="4789"/>
                  </a:cubicBezTo>
                  <a:cubicBezTo>
                    <a:pt x="288" y="4789"/>
                    <a:pt x="357" y="4785"/>
                    <a:pt x="426" y="4785"/>
                  </a:cubicBezTo>
                  <a:cubicBezTo>
                    <a:pt x="530" y="4785"/>
                    <a:pt x="632" y="4793"/>
                    <a:pt x="662" y="4830"/>
                  </a:cubicBezTo>
                  <a:cubicBezTo>
                    <a:pt x="712" y="4897"/>
                    <a:pt x="662" y="6598"/>
                    <a:pt x="662" y="6598"/>
                  </a:cubicBezTo>
                  <a:lnTo>
                    <a:pt x="1215" y="6640"/>
                  </a:lnTo>
                  <a:cubicBezTo>
                    <a:pt x="1215" y="6340"/>
                    <a:pt x="1228" y="5255"/>
                    <a:pt x="1323" y="5134"/>
                  </a:cubicBezTo>
                  <a:cubicBezTo>
                    <a:pt x="1423" y="5009"/>
                    <a:pt x="1635" y="5067"/>
                    <a:pt x="1735" y="4968"/>
                  </a:cubicBezTo>
                  <a:cubicBezTo>
                    <a:pt x="1835" y="4868"/>
                    <a:pt x="1901" y="4855"/>
                    <a:pt x="1901" y="4531"/>
                  </a:cubicBezTo>
                  <a:cubicBezTo>
                    <a:pt x="1901" y="4210"/>
                    <a:pt x="1939" y="2588"/>
                    <a:pt x="1939" y="2293"/>
                  </a:cubicBezTo>
                  <a:cubicBezTo>
                    <a:pt x="1939" y="2002"/>
                    <a:pt x="1922" y="1918"/>
                    <a:pt x="1885" y="1860"/>
                  </a:cubicBezTo>
                  <a:cubicBezTo>
                    <a:pt x="1869" y="1835"/>
                    <a:pt x="1819" y="1814"/>
                    <a:pt x="1767" y="1814"/>
                  </a:cubicBezTo>
                  <a:cubicBezTo>
                    <a:pt x="1700" y="1814"/>
                    <a:pt x="1629" y="1850"/>
                    <a:pt x="1627" y="1956"/>
                  </a:cubicBezTo>
                  <a:cubicBezTo>
                    <a:pt x="1619" y="2147"/>
                    <a:pt x="1598" y="4227"/>
                    <a:pt x="1598" y="4389"/>
                  </a:cubicBezTo>
                  <a:cubicBezTo>
                    <a:pt x="1598" y="4519"/>
                    <a:pt x="1545" y="4585"/>
                    <a:pt x="1502" y="4585"/>
                  </a:cubicBezTo>
                  <a:cubicBezTo>
                    <a:pt x="1491" y="4585"/>
                    <a:pt x="1481" y="4581"/>
                    <a:pt x="1473" y="4572"/>
                  </a:cubicBezTo>
                  <a:cubicBezTo>
                    <a:pt x="1431" y="4531"/>
                    <a:pt x="1365" y="4252"/>
                    <a:pt x="1386" y="4123"/>
                  </a:cubicBezTo>
                  <a:cubicBezTo>
                    <a:pt x="1411" y="3994"/>
                    <a:pt x="1419" y="1215"/>
                    <a:pt x="1431" y="779"/>
                  </a:cubicBezTo>
                  <a:cubicBezTo>
                    <a:pt x="1440" y="346"/>
                    <a:pt x="1436" y="113"/>
                    <a:pt x="1398" y="47"/>
                  </a:cubicBezTo>
                  <a:cubicBezTo>
                    <a:pt x="1383" y="21"/>
                    <a:pt x="1344" y="1"/>
                    <a:pt x="1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6736050" y="2006175"/>
              <a:ext cx="52025" cy="158000"/>
            </a:xfrm>
            <a:custGeom>
              <a:avLst/>
              <a:gdLst/>
              <a:ahLst/>
              <a:cxnLst/>
              <a:rect l="l" t="t" r="r" b="b"/>
              <a:pathLst>
                <a:path w="2081" h="6320" extrusionOk="0">
                  <a:moveTo>
                    <a:pt x="1003" y="1"/>
                  </a:moveTo>
                  <a:cubicBezTo>
                    <a:pt x="866" y="1"/>
                    <a:pt x="741" y="1"/>
                    <a:pt x="741" y="375"/>
                  </a:cubicBezTo>
                  <a:cubicBezTo>
                    <a:pt x="741" y="750"/>
                    <a:pt x="800" y="3766"/>
                    <a:pt x="800" y="4048"/>
                  </a:cubicBezTo>
                  <a:cubicBezTo>
                    <a:pt x="800" y="4219"/>
                    <a:pt x="791" y="4389"/>
                    <a:pt x="771" y="4556"/>
                  </a:cubicBezTo>
                  <a:cubicBezTo>
                    <a:pt x="771" y="4556"/>
                    <a:pt x="740" y="4563"/>
                    <a:pt x="699" y="4563"/>
                  </a:cubicBezTo>
                  <a:cubicBezTo>
                    <a:pt x="610" y="4563"/>
                    <a:pt x="471" y="4530"/>
                    <a:pt x="471" y="4323"/>
                  </a:cubicBezTo>
                  <a:cubicBezTo>
                    <a:pt x="471" y="4019"/>
                    <a:pt x="479" y="2963"/>
                    <a:pt x="492" y="2809"/>
                  </a:cubicBezTo>
                  <a:cubicBezTo>
                    <a:pt x="500" y="2659"/>
                    <a:pt x="483" y="2243"/>
                    <a:pt x="454" y="2160"/>
                  </a:cubicBezTo>
                  <a:cubicBezTo>
                    <a:pt x="436" y="2110"/>
                    <a:pt x="296" y="2046"/>
                    <a:pt x="184" y="2046"/>
                  </a:cubicBezTo>
                  <a:cubicBezTo>
                    <a:pt x="120" y="2046"/>
                    <a:pt x="65" y="2067"/>
                    <a:pt x="47" y="2122"/>
                  </a:cubicBezTo>
                  <a:cubicBezTo>
                    <a:pt x="1" y="2272"/>
                    <a:pt x="9" y="3112"/>
                    <a:pt x="30" y="3499"/>
                  </a:cubicBezTo>
                  <a:cubicBezTo>
                    <a:pt x="47" y="3886"/>
                    <a:pt x="13" y="4652"/>
                    <a:pt x="113" y="4756"/>
                  </a:cubicBezTo>
                  <a:cubicBezTo>
                    <a:pt x="217" y="4864"/>
                    <a:pt x="829" y="5030"/>
                    <a:pt x="829" y="5030"/>
                  </a:cubicBezTo>
                  <a:lnTo>
                    <a:pt x="808" y="6320"/>
                  </a:lnTo>
                  <a:lnTo>
                    <a:pt x="808" y="6320"/>
                  </a:lnTo>
                  <a:lnTo>
                    <a:pt x="1203" y="6249"/>
                  </a:lnTo>
                  <a:lnTo>
                    <a:pt x="1224" y="4177"/>
                  </a:lnTo>
                  <a:cubicBezTo>
                    <a:pt x="1224" y="4177"/>
                    <a:pt x="1563" y="4223"/>
                    <a:pt x="1733" y="4223"/>
                  </a:cubicBezTo>
                  <a:cubicBezTo>
                    <a:pt x="1762" y="4223"/>
                    <a:pt x="1785" y="4222"/>
                    <a:pt x="1802" y="4219"/>
                  </a:cubicBezTo>
                  <a:cubicBezTo>
                    <a:pt x="1919" y="4198"/>
                    <a:pt x="2006" y="4107"/>
                    <a:pt x="2043" y="3761"/>
                  </a:cubicBezTo>
                  <a:cubicBezTo>
                    <a:pt x="2081" y="3420"/>
                    <a:pt x="2043" y="2472"/>
                    <a:pt x="2043" y="2301"/>
                  </a:cubicBezTo>
                  <a:cubicBezTo>
                    <a:pt x="2043" y="2131"/>
                    <a:pt x="1969" y="1969"/>
                    <a:pt x="1840" y="1939"/>
                  </a:cubicBezTo>
                  <a:cubicBezTo>
                    <a:pt x="1828" y="1936"/>
                    <a:pt x="1816" y="1935"/>
                    <a:pt x="1805" y="1935"/>
                  </a:cubicBezTo>
                  <a:cubicBezTo>
                    <a:pt x="1697" y="1935"/>
                    <a:pt x="1619" y="2072"/>
                    <a:pt x="1619" y="2264"/>
                  </a:cubicBezTo>
                  <a:cubicBezTo>
                    <a:pt x="1619" y="2476"/>
                    <a:pt x="1632" y="3399"/>
                    <a:pt x="1632" y="3541"/>
                  </a:cubicBezTo>
                  <a:cubicBezTo>
                    <a:pt x="1632" y="3668"/>
                    <a:pt x="1551" y="3813"/>
                    <a:pt x="1352" y="3813"/>
                  </a:cubicBezTo>
                  <a:cubicBezTo>
                    <a:pt x="1330" y="3813"/>
                    <a:pt x="1307" y="3811"/>
                    <a:pt x="1282" y="3807"/>
                  </a:cubicBezTo>
                  <a:cubicBezTo>
                    <a:pt x="1282" y="3807"/>
                    <a:pt x="1303" y="2301"/>
                    <a:pt x="1311" y="1856"/>
                  </a:cubicBezTo>
                  <a:cubicBezTo>
                    <a:pt x="1320" y="1411"/>
                    <a:pt x="1282" y="459"/>
                    <a:pt x="1290" y="313"/>
                  </a:cubicBezTo>
                  <a:cubicBezTo>
                    <a:pt x="1303" y="172"/>
                    <a:pt x="1137" y="1"/>
                    <a:pt x="1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5744475" y="1989550"/>
              <a:ext cx="67725" cy="170675"/>
            </a:xfrm>
            <a:custGeom>
              <a:avLst/>
              <a:gdLst/>
              <a:ahLst/>
              <a:cxnLst/>
              <a:rect l="l" t="t" r="r" b="b"/>
              <a:pathLst>
                <a:path w="2709" h="6827" extrusionOk="0">
                  <a:moveTo>
                    <a:pt x="1303" y="0"/>
                  </a:moveTo>
                  <a:cubicBezTo>
                    <a:pt x="1128" y="0"/>
                    <a:pt x="966" y="0"/>
                    <a:pt x="966" y="408"/>
                  </a:cubicBezTo>
                  <a:cubicBezTo>
                    <a:pt x="966" y="812"/>
                    <a:pt x="1041" y="4069"/>
                    <a:pt x="1041" y="4376"/>
                  </a:cubicBezTo>
                  <a:cubicBezTo>
                    <a:pt x="1041" y="4559"/>
                    <a:pt x="1028" y="4743"/>
                    <a:pt x="1003" y="4921"/>
                  </a:cubicBezTo>
                  <a:cubicBezTo>
                    <a:pt x="1003" y="4921"/>
                    <a:pt x="962" y="4930"/>
                    <a:pt x="907" y="4930"/>
                  </a:cubicBezTo>
                  <a:cubicBezTo>
                    <a:pt x="793" y="4930"/>
                    <a:pt x="616" y="4894"/>
                    <a:pt x="616" y="4672"/>
                  </a:cubicBezTo>
                  <a:cubicBezTo>
                    <a:pt x="616" y="4343"/>
                    <a:pt x="629" y="3203"/>
                    <a:pt x="641" y="3037"/>
                  </a:cubicBezTo>
                  <a:cubicBezTo>
                    <a:pt x="650" y="2875"/>
                    <a:pt x="625" y="2421"/>
                    <a:pt x="587" y="2334"/>
                  </a:cubicBezTo>
                  <a:cubicBezTo>
                    <a:pt x="563" y="2281"/>
                    <a:pt x="381" y="2210"/>
                    <a:pt x="236" y="2210"/>
                  </a:cubicBezTo>
                  <a:cubicBezTo>
                    <a:pt x="155" y="2210"/>
                    <a:pt x="86" y="2233"/>
                    <a:pt x="63" y="2292"/>
                  </a:cubicBezTo>
                  <a:cubicBezTo>
                    <a:pt x="1" y="2459"/>
                    <a:pt x="17" y="3366"/>
                    <a:pt x="42" y="3782"/>
                  </a:cubicBezTo>
                  <a:cubicBezTo>
                    <a:pt x="67" y="4198"/>
                    <a:pt x="22" y="5025"/>
                    <a:pt x="155" y="5142"/>
                  </a:cubicBezTo>
                  <a:cubicBezTo>
                    <a:pt x="284" y="5254"/>
                    <a:pt x="1078" y="5437"/>
                    <a:pt x="1078" y="5437"/>
                  </a:cubicBezTo>
                  <a:lnTo>
                    <a:pt x="1053" y="6827"/>
                  </a:lnTo>
                  <a:lnTo>
                    <a:pt x="1569" y="6752"/>
                  </a:lnTo>
                  <a:lnTo>
                    <a:pt x="1594" y="4514"/>
                  </a:lnTo>
                  <a:cubicBezTo>
                    <a:pt x="1594" y="4514"/>
                    <a:pt x="2045" y="4564"/>
                    <a:pt x="2261" y="4564"/>
                  </a:cubicBezTo>
                  <a:cubicBezTo>
                    <a:pt x="2295" y="4564"/>
                    <a:pt x="2323" y="4562"/>
                    <a:pt x="2343" y="4559"/>
                  </a:cubicBezTo>
                  <a:cubicBezTo>
                    <a:pt x="2492" y="4539"/>
                    <a:pt x="2605" y="4439"/>
                    <a:pt x="2655" y="4064"/>
                  </a:cubicBezTo>
                  <a:cubicBezTo>
                    <a:pt x="2709" y="3694"/>
                    <a:pt x="2655" y="2675"/>
                    <a:pt x="2655" y="2488"/>
                  </a:cubicBezTo>
                  <a:cubicBezTo>
                    <a:pt x="2655" y="2301"/>
                    <a:pt x="2555" y="2126"/>
                    <a:pt x="2393" y="2093"/>
                  </a:cubicBezTo>
                  <a:cubicBezTo>
                    <a:pt x="2378" y="2090"/>
                    <a:pt x="2363" y="2088"/>
                    <a:pt x="2349" y="2088"/>
                  </a:cubicBezTo>
                  <a:cubicBezTo>
                    <a:pt x="2209" y="2088"/>
                    <a:pt x="2106" y="2234"/>
                    <a:pt x="2106" y="2442"/>
                  </a:cubicBezTo>
                  <a:cubicBezTo>
                    <a:pt x="2106" y="2675"/>
                    <a:pt x="2122" y="3669"/>
                    <a:pt x="2122" y="3823"/>
                  </a:cubicBezTo>
                  <a:cubicBezTo>
                    <a:pt x="2122" y="3961"/>
                    <a:pt x="2018" y="4116"/>
                    <a:pt x="1762" y="4116"/>
                  </a:cubicBezTo>
                  <a:cubicBezTo>
                    <a:pt x="1733" y="4116"/>
                    <a:pt x="1702" y="4114"/>
                    <a:pt x="1669" y="4110"/>
                  </a:cubicBezTo>
                  <a:cubicBezTo>
                    <a:pt x="1669" y="4110"/>
                    <a:pt x="1690" y="2484"/>
                    <a:pt x="1702" y="2005"/>
                  </a:cubicBezTo>
                  <a:cubicBezTo>
                    <a:pt x="1715" y="1523"/>
                    <a:pt x="1665" y="495"/>
                    <a:pt x="1681" y="342"/>
                  </a:cubicBezTo>
                  <a:cubicBezTo>
                    <a:pt x="1690" y="188"/>
                    <a:pt x="1477" y="0"/>
                    <a:pt x="1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8"/>
            <p:cNvSpPr/>
            <p:nvPr/>
          </p:nvSpPr>
          <p:spPr>
            <a:xfrm rot="-986709">
              <a:off x="6627276" y="2107047"/>
              <a:ext cx="107151" cy="67326"/>
            </a:xfrm>
            <a:custGeom>
              <a:avLst/>
              <a:gdLst/>
              <a:ahLst/>
              <a:cxnLst/>
              <a:rect l="l" t="t" r="r" b="b"/>
              <a:pathLst>
                <a:path w="4286" h="2693" extrusionOk="0">
                  <a:moveTo>
                    <a:pt x="1303" y="1"/>
                  </a:moveTo>
                  <a:cubicBezTo>
                    <a:pt x="1303" y="1"/>
                    <a:pt x="1619" y="1623"/>
                    <a:pt x="1652" y="2156"/>
                  </a:cubicBezTo>
                  <a:cubicBezTo>
                    <a:pt x="1361" y="1686"/>
                    <a:pt x="1008" y="1257"/>
                    <a:pt x="596" y="887"/>
                  </a:cubicBezTo>
                  <a:lnTo>
                    <a:pt x="596" y="887"/>
                  </a:lnTo>
                  <a:cubicBezTo>
                    <a:pt x="596" y="887"/>
                    <a:pt x="1191" y="1686"/>
                    <a:pt x="1399" y="2206"/>
                  </a:cubicBezTo>
                  <a:cubicBezTo>
                    <a:pt x="1091" y="1985"/>
                    <a:pt x="775" y="1785"/>
                    <a:pt x="446" y="1602"/>
                  </a:cubicBezTo>
                  <a:lnTo>
                    <a:pt x="446" y="1602"/>
                  </a:lnTo>
                  <a:cubicBezTo>
                    <a:pt x="446" y="1603"/>
                    <a:pt x="1053" y="2135"/>
                    <a:pt x="1174" y="2305"/>
                  </a:cubicBezTo>
                  <a:cubicBezTo>
                    <a:pt x="795" y="2172"/>
                    <a:pt x="400" y="2077"/>
                    <a:pt x="1" y="2023"/>
                  </a:cubicBezTo>
                  <a:lnTo>
                    <a:pt x="1" y="2023"/>
                  </a:lnTo>
                  <a:cubicBezTo>
                    <a:pt x="1" y="2023"/>
                    <a:pt x="804" y="2335"/>
                    <a:pt x="1099" y="2488"/>
                  </a:cubicBezTo>
                  <a:cubicBezTo>
                    <a:pt x="953" y="2470"/>
                    <a:pt x="806" y="2461"/>
                    <a:pt x="659" y="2461"/>
                  </a:cubicBezTo>
                  <a:cubicBezTo>
                    <a:pt x="539" y="2461"/>
                    <a:pt x="418" y="2467"/>
                    <a:pt x="296" y="2480"/>
                  </a:cubicBezTo>
                  <a:cubicBezTo>
                    <a:pt x="296" y="2480"/>
                    <a:pt x="737" y="2543"/>
                    <a:pt x="1378" y="2692"/>
                  </a:cubicBezTo>
                  <a:lnTo>
                    <a:pt x="2796" y="2630"/>
                  </a:lnTo>
                  <a:cubicBezTo>
                    <a:pt x="2796" y="2630"/>
                    <a:pt x="3661" y="2451"/>
                    <a:pt x="4140" y="2439"/>
                  </a:cubicBezTo>
                  <a:cubicBezTo>
                    <a:pt x="3893" y="2409"/>
                    <a:pt x="3645" y="2394"/>
                    <a:pt x="3396" y="2394"/>
                  </a:cubicBezTo>
                  <a:cubicBezTo>
                    <a:pt x="3197" y="2394"/>
                    <a:pt x="2996" y="2403"/>
                    <a:pt x="2796" y="2422"/>
                  </a:cubicBezTo>
                  <a:cubicBezTo>
                    <a:pt x="2796" y="2422"/>
                    <a:pt x="3699" y="1968"/>
                    <a:pt x="4285" y="1877"/>
                  </a:cubicBezTo>
                  <a:cubicBezTo>
                    <a:pt x="4285" y="1877"/>
                    <a:pt x="4265" y="1876"/>
                    <a:pt x="4227" y="1876"/>
                  </a:cubicBezTo>
                  <a:cubicBezTo>
                    <a:pt x="4034" y="1876"/>
                    <a:pt x="3376" y="1902"/>
                    <a:pt x="2576" y="2222"/>
                  </a:cubicBezTo>
                  <a:cubicBezTo>
                    <a:pt x="2576" y="2222"/>
                    <a:pt x="3154" y="1436"/>
                    <a:pt x="3532" y="1070"/>
                  </a:cubicBezTo>
                  <a:lnTo>
                    <a:pt x="3532" y="1070"/>
                  </a:lnTo>
                  <a:cubicBezTo>
                    <a:pt x="3532" y="1070"/>
                    <a:pt x="2725" y="1644"/>
                    <a:pt x="2426" y="2027"/>
                  </a:cubicBezTo>
                  <a:cubicBezTo>
                    <a:pt x="2426" y="2027"/>
                    <a:pt x="2642" y="1340"/>
                    <a:pt x="2742" y="1174"/>
                  </a:cubicBezTo>
                  <a:lnTo>
                    <a:pt x="2742" y="1174"/>
                  </a:lnTo>
                  <a:cubicBezTo>
                    <a:pt x="2742" y="1174"/>
                    <a:pt x="2314" y="1707"/>
                    <a:pt x="2160" y="2147"/>
                  </a:cubicBezTo>
                  <a:cubicBezTo>
                    <a:pt x="2160" y="2147"/>
                    <a:pt x="2218" y="629"/>
                    <a:pt x="2218" y="375"/>
                  </a:cubicBezTo>
                  <a:lnTo>
                    <a:pt x="2218" y="375"/>
                  </a:lnTo>
                  <a:cubicBezTo>
                    <a:pt x="2218" y="376"/>
                    <a:pt x="1956" y="1299"/>
                    <a:pt x="1914" y="1993"/>
                  </a:cubicBezTo>
                  <a:cubicBezTo>
                    <a:pt x="1914" y="1993"/>
                    <a:pt x="1594" y="604"/>
                    <a:pt x="1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6028276" y="2145400"/>
              <a:ext cx="72500" cy="58775"/>
            </a:xfrm>
            <a:custGeom>
              <a:avLst/>
              <a:gdLst/>
              <a:ahLst/>
              <a:cxnLst/>
              <a:rect l="l" t="t" r="r" b="b"/>
              <a:pathLst>
                <a:path w="2900" h="2351" extrusionOk="0">
                  <a:moveTo>
                    <a:pt x="778" y="1"/>
                  </a:moveTo>
                  <a:lnTo>
                    <a:pt x="778" y="1"/>
                  </a:lnTo>
                  <a:cubicBezTo>
                    <a:pt x="778" y="1"/>
                    <a:pt x="1078" y="1402"/>
                    <a:pt x="1128" y="1864"/>
                  </a:cubicBezTo>
                  <a:cubicBezTo>
                    <a:pt x="916" y="1477"/>
                    <a:pt x="649" y="1124"/>
                    <a:pt x="342" y="803"/>
                  </a:cubicBezTo>
                  <a:lnTo>
                    <a:pt x="342" y="803"/>
                  </a:lnTo>
                  <a:cubicBezTo>
                    <a:pt x="342" y="804"/>
                    <a:pt x="787" y="1477"/>
                    <a:pt x="957" y="1922"/>
                  </a:cubicBezTo>
                  <a:cubicBezTo>
                    <a:pt x="741" y="1743"/>
                    <a:pt x="516" y="1585"/>
                    <a:pt x="279" y="1436"/>
                  </a:cubicBezTo>
                  <a:lnTo>
                    <a:pt x="279" y="1436"/>
                  </a:lnTo>
                  <a:cubicBezTo>
                    <a:pt x="279" y="1436"/>
                    <a:pt x="720" y="1872"/>
                    <a:pt x="812" y="2018"/>
                  </a:cubicBezTo>
                  <a:cubicBezTo>
                    <a:pt x="550" y="1922"/>
                    <a:pt x="275" y="1856"/>
                    <a:pt x="1" y="1823"/>
                  </a:cubicBezTo>
                  <a:lnTo>
                    <a:pt x="1" y="1823"/>
                  </a:lnTo>
                  <a:cubicBezTo>
                    <a:pt x="1" y="1823"/>
                    <a:pt x="562" y="2060"/>
                    <a:pt x="770" y="2180"/>
                  </a:cubicBezTo>
                  <a:cubicBezTo>
                    <a:pt x="717" y="2175"/>
                    <a:pt x="663" y="2173"/>
                    <a:pt x="610" y="2173"/>
                  </a:cubicBezTo>
                  <a:cubicBezTo>
                    <a:pt x="481" y="2173"/>
                    <a:pt x="352" y="2187"/>
                    <a:pt x="225" y="2214"/>
                  </a:cubicBezTo>
                  <a:cubicBezTo>
                    <a:pt x="225" y="2214"/>
                    <a:pt x="525" y="2247"/>
                    <a:pt x="966" y="2351"/>
                  </a:cubicBezTo>
                  <a:lnTo>
                    <a:pt x="1931" y="2230"/>
                  </a:lnTo>
                  <a:cubicBezTo>
                    <a:pt x="1931" y="2230"/>
                    <a:pt x="2505" y="2035"/>
                    <a:pt x="2829" y="2001"/>
                  </a:cubicBezTo>
                  <a:cubicBezTo>
                    <a:pt x="2738" y="1994"/>
                    <a:pt x="2647" y="1990"/>
                    <a:pt x="2555" y="1990"/>
                  </a:cubicBezTo>
                  <a:cubicBezTo>
                    <a:pt x="2342" y="1990"/>
                    <a:pt x="2128" y="2011"/>
                    <a:pt x="1918" y="2051"/>
                  </a:cubicBezTo>
                  <a:cubicBezTo>
                    <a:pt x="1918" y="2051"/>
                    <a:pt x="2509" y="1615"/>
                    <a:pt x="2900" y="1506"/>
                  </a:cubicBezTo>
                  <a:lnTo>
                    <a:pt x="2900" y="1506"/>
                  </a:lnTo>
                  <a:cubicBezTo>
                    <a:pt x="2900" y="1506"/>
                    <a:pt x="2388" y="1511"/>
                    <a:pt x="1756" y="1889"/>
                  </a:cubicBezTo>
                  <a:cubicBezTo>
                    <a:pt x="1756" y="1889"/>
                    <a:pt x="2110" y="1174"/>
                    <a:pt x="2347" y="837"/>
                  </a:cubicBezTo>
                  <a:lnTo>
                    <a:pt x="2347" y="837"/>
                  </a:lnTo>
                  <a:cubicBezTo>
                    <a:pt x="2346" y="837"/>
                    <a:pt x="1827" y="1369"/>
                    <a:pt x="1648" y="1719"/>
                  </a:cubicBezTo>
                  <a:cubicBezTo>
                    <a:pt x="1648" y="1719"/>
                    <a:pt x="1756" y="1107"/>
                    <a:pt x="1818" y="961"/>
                  </a:cubicBezTo>
                  <a:lnTo>
                    <a:pt x="1818" y="961"/>
                  </a:lnTo>
                  <a:cubicBezTo>
                    <a:pt x="1818" y="962"/>
                    <a:pt x="1552" y="1444"/>
                    <a:pt x="1469" y="1835"/>
                  </a:cubicBezTo>
                  <a:cubicBezTo>
                    <a:pt x="1469" y="1835"/>
                    <a:pt x="1431" y="508"/>
                    <a:pt x="1419" y="288"/>
                  </a:cubicBezTo>
                  <a:cubicBezTo>
                    <a:pt x="1419" y="288"/>
                    <a:pt x="1290" y="1103"/>
                    <a:pt x="1298" y="1710"/>
                  </a:cubicBezTo>
                  <a:cubicBezTo>
                    <a:pt x="1298" y="1710"/>
                    <a:pt x="1007" y="512"/>
                    <a:pt x="778"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6068526" y="2148950"/>
              <a:ext cx="65850" cy="57825"/>
            </a:xfrm>
            <a:custGeom>
              <a:avLst/>
              <a:gdLst/>
              <a:ahLst/>
              <a:cxnLst/>
              <a:rect l="l" t="t" r="r" b="b"/>
              <a:pathLst>
                <a:path w="2634" h="2313" extrusionOk="0">
                  <a:moveTo>
                    <a:pt x="1273" y="0"/>
                  </a:moveTo>
                  <a:lnTo>
                    <a:pt x="1273" y="0"/>
                  </a:lnTo>
                  <a:cubicBezTo>
                    <a:pt x="1273" y="0"/>
                    <a:pt x="1074" y="1161"/>
                    <a:pt x="970" y="1522"/>
                  </a:cubicBezTo>
                  <a:cubicBezTo>
                    <a:pt x="903" y="1144"/>
                    <a:pt x="791" y="774"/>
                    <a:pt x="628" y="420"/>
                  </a:cubicBezTo>
                  <a:lnTo>
                    <a:pt x="628" y="420"/>
                  </a:lnTo>
                  <a:cubicBezTo>
                    <a:pt x="629" y="420"/>
                    <a:pt x="799" y="1098"/>
                    <a:pt x="799" y="1498"/>
                  </a:cubicBezTo>
                  <a:cubicBezTo>
                    <a:pt x="670" y="1277"/>
                    <a:pt x="524" y="1065"/>
                    <a:pt x="371" y="865"/>
                  </a:cubicBezTo>
                  <a:lnTo>
                    <a:pt x="371" y="865"/>
                  </a:lnTo>
                  <a:cubicBezTo>
                    <a:pt x="371" y="865"/>
                    <a:pt x="608" y="1364"/>
                    <a:pt x="641" y="1510"/>
                  </a:cubicBezTo>
                  <a:cubicBezTo>
                    <a:pt x="445" y="1331"/>
                    <a:pt x="229" y="1173"/>
                    <a:pt x="0" y="1040"/>
                  </a:cubicBezTo>
                  <a:lnTo>
                    <a:pt x="0" y="1040"/>
                  </a:lnTo>
                  <a:cubicBezTo>
                    <a:pt x="0" y="1040"/>
                    <a:pt x="412" y="1439"/>
                    <a:pt x="554" y="1614"/>
                  </a:cubicBezTo>
                  <a:cubicBezTo>
                    <a:pt x="400" y="1527"/>
                    <a:pt x="242" y="1460"/>
                    <a:pt x="71" y="1414"/>
                  </a:cubicBezTo>
                  <a:lnTo>
                    <a:pt x="71" y="1414"/>
                  </a:lnTo>
                  <a:cubicBezTo>
                    <a:pt x="71" y="1414"/>
                    <a:pt x="321" y="1564"/>
                    <a:pt x="674" y="1818"/>
                  </a:cubicBezTo>
                  <a:lnTo>
                    <a:pt x="1552" y="2117"/>
                  </a:lnTo>
                  <a:cubicBezTo>
                    <a:pt x="1552" y="2117"/>
                    <a:pt x="2118" y="2209"/>
                    <a:pt x="2409" y="2313"/>
                  </a:cubicBezTo>
                  <a:cubicBezTo>
                    <a:pt x="2155" y="2167"/>
                    <a:pt x="1881" y="2059"/>
                    <a:pt x="1602" y="1980"/>
                  </a:cubicBezTo>
                  <a:cubicBezTo>
                    <a:pt x="1602" y="1980"/>
                    <a:pt x="1911" y="1939"/>
                    <a:pt x="2228" y="1939"/>
                  </a:cubicBezTo>
                  <a:cubicBezTo>
                    <a:pt x="2371" y="1939"/>
                    <a:pt x="2516" y="1947"/>
                    <a:pt x="2633" y="1972"/>
                  </a:cubicBezTo>
                  <a:cubicBezTo>
                    <a:pt x="2633" y="1972"/>
                    <a:pt x="2235" y="1791"/>
                    <a:pt x="1628" y="1791"/>
                  </a:cubicBezTo>
                  <a:cubicBezTo>
                    <a:pt x="1591" y="1791"/>
                    <a:pt x="1553" y="1791"/>
                    <a:pt x="1514" y="1793"/>
                  </a:cubicBezTo>
                  <a:cubicBezTo>
                    <a:pt x="1514" y="1793"/>
                    <a:pt x="2051" y="1406"/>
                    <a:pt x="2371" y="1252"/>
                  </a:cubicBezTo>
                  <a:lnTo>
                    <a:pt x="2371" y="1252"/>
                  </a:lnTo>
                  <a:cubicBezTo>
                    <a:pt x="2371" y="1252"/>
                    <a:pt x="1743" y="1439"/>
                    <a:pt x="1469" y="1626"/>
                  </a:cubicBezTo>
                  <a:cubicBezTo>
                    <a:pt x="1469" y="1626"/>
                    <a:pt x="1764" y="1219"/>
                    <a:pt x="1868" y="1131"/>
                  </a:cubicBezTo>
                  <a:lnTo>
                    <a:pt x="1868" y="1131"/>
                  </a:lnTo>
                  <a:cubicBezTo>
                    <a:pt x="1868" y="1132"/>
                    <a:pt x="1477" y="1385"/>
                    <a:pt x="1277" y="1643"/>
                  </a:cubicBezTo>
                  <a:cubicBezTo>
                    <a:pt x="1277" y="1643"/>
                    <a:pt x="1677" y="641"/>
                    <a:pt x="1739" y="470"/>
                  </a:cubicBezTo>
                  <a:lnTo>
                    <a:pt x="1739" y="470"/>
                  </a:lnTo>
                  <a:cubicBezTo>
                    <a:pt x="1739" y="470"/>
                    <a:pt x="1356" y="1023"/>
                    <a:pt x="1169" y="1477"/>
                  </a:cubicBezTo>
                  <a:cubicBezTo>
                    <a:pt x="1169" y="1477"/>
                    <a:pt x="1302" y="470"/>
                    <a:pt x="1273" y="0"/>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a:off x="5864175" y="2133575"/>
              <a:ext cx="79475" cy="51300"/>
            </a:xfrm>
            <a:custGeom>
              <a:avLst/>
              <a:gdLst/>
              <a:ahLst/>
              <a:cxnLst/>
              <a:rect l="l" t="t" r="r" b="b"/>
              <a:pathLst>
                <a:path w="3179" h="2052" extrusionOk="0">
                  <a:moveTo>
                    <a:pt x="1099" y="1"/>
                  </a:moveTo>
                  <a:lnTo>
                    <a:pt x="1099" y="1"/>
                  </a:lnTo>
                  <a:cubicBezTo>
                    <a:pt x="1099" y="1"/>
                    <a:pt x="1219" y="1224"/>
                    <a:pt x="1211" y="1619"/>
                  </a:cubicBezTo>
                  <a:cubicBezTo>
                    <a:pt x="1028" y="1249"/>
                    <a:pt x="791" y="907"/>
                    <a:pt x="512" y="604"/>
                  </a:cubicBezTo>
                  <a:lnTo>
                    <a:pt x="512" y="604"/>
                  </a:lnTo>
                  <a:cubicBezTo>
                    <a:pt x="512" y="604"/>
                    <a:pt x="899" y="1240"/>
                    <a:pt x="1016" y="1635"/>
                  </a:cubicBezTo>
                  <a:cubicBezTo>
                    <a:pt x="808" y="1452"/>
                    <a:pt x="587" y="1278"/>
                    <a:pt x="354" y="1120"/>
                  </a:cubicBezTo>
                  <a:lnTo>
                    <a:pt x="354" y="1120"/>
                  </a:lnTo>
                  <a:cubicBezTo>
                    <a:pt x="354" y="1120"/>
                    <a:pt x="766" y="1556"/>
                    <a:pt x="845" y="1694"/>
                  </a:cubicBezTo>
                  <a:cubicBezTo>
                    <a:pt x="575" y="1565"/>
                    <a:pt x="288" y="1465"/>
                    <a:pt x="1" y="1394"/>
                  </a:cubicBezTo>
                  <a:lnTo>
                    <a:pt x="1" y="1394"/>
                  </a:lnTo>
                  <a:cubicBezTo>
                    <a:pt x="1" y="1394"/>
                    <a:pt x="570" y="1685"/>
                    <a:pt x="778" y="1823"/>
                  </a:cubicBezTo>
                  <a:cubicBezTo>
                    <a:pt x="601" y="1780"/>
                    <a:pt x="416" y="1756"/>
                    <a:pt x="231" y="1756"/>
                  </a:cubicBezTo>
                  <a:cubicBezTo>
                    <a:pt x="217" y="1756"/>
                    <a:pt x="202" y="1756"/>
                    <a:pt x="188" y="1756"/>
                  </a:cubicBezTo>
                  <a:cubicBezTo>
                    <a:pt x="188" y="1756"/>
                    <a:pt x="508" y="1835"/>
                    <a:pt x="970" y="1993"/>
                  </a:cubicBezTo>
                  <a:lnTo>
                    <a:pt x="2026" y="2051"/>
                  </a:lnTo>
                  <a:cubicBezTo>
                    <a:pt x="2026" y="2051"/>
                    <a:pt x="2484" y="2004"/>
                    <a:pt x="2842" y="2004"/>
                  </a:cubicBezTo>
                  <a:cubicBezTo>
                    <a:pt x="2909" y="2004"/>
                    <a:pt x="2972" y="2006"/>
                    <a:pt x="3029" y="2010"/>
                  </a:cubicBezTo>
                  <a:cubicBezTo>
                    <a:pt x="2704" y="1939"/>
                    <a:pt x="2372" y="1902"/>
                    <a:pt x="2039" y="1902"/>
                  </a:cubicBezTo>
                  <a:cubicBezTo>
                    <a:pt x="2039" y="1902"/>
                    <a:pt x="2738" y="1631"/>
                    <a:pt x="3179" y="1610"/>
                  </a:cubicBezTo>
                  <a:cubicBezTo>
                    <a:pt x="3179" y="1610"/>
                    <a:pt x="3069" y="1594"/>
                    <a:pt x="2882" y="1594"/>
                  </a:cubicBezTo>
                  <a:cubicBezTo>
                    <a:pt x="2649" y="1594"/>
                    <a:pt x="2296" y="1620"/>
                    <a:pt x="1889" y="1735"/>
                  </a:cubicBezTo>
                  <a:cubicBezTo>
                    <a:pt x="1889" y="1735"/>
                    <a:pt x="2372" y="1199"/>
                    <a:pt x="2675" y="957"/>
                  </a:cubicBezTo>
                  <a:lnTo>
                    <a:pt x="2675" y="957"/>
                  </a:lnTo>
                  <a:cubicBezTo>
                    <a:pt x="2675" y="958"/>
                    <a:pt x="2035" y="1319"/>
                    <a:pt x="1789" y="1581"/>
                  </a:cubicBezTo>
                  <a:cubicBezTo>
                    <a:pt x="1789" y="1581"/>
                    <a:pt x="1997" y="1090"/>
                    <a:pt x="2080" y="974"/>
                  </a:cubicBezTo>
                  <a:lnTo>
                    <a:pt x="2080" y="974"/>
                  </a:lnTo>
                  <a:cubicBezTo>
                    <a:pt x="2080" y="974"/>
                    <a:pt x="1727" y="1340"/>
                    <a:pt x="1581" y="1652"/>
                  </a:cubicBezTo>
                  <a:cubicBezTo>
                    <a:pt x="1581" y="1652"/>
                    <a:pt x="1731" y="537"/>
                    <a:pt x="1748" y="346"/>
                  </a:cubicBezTo>
                  <a:lnTo>
                    <a:pt x="1748" y="346"/>
                  </a:lnTo>
                  <a:cubicBezTo>
                    <a:pt x="1748" y="346"/>
                    <a:pt x="1490" y="1007"/>
                    <a:pt x="1415" y="1519"/>
                  </a:cubicBezTo>
                  <a:cubicBezTo>
                    <a:pt x="1415" y="1519"/>
                    <a:pt x="1269" y="467"/>
                    <a:pt x="1099"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5764750" y="2101225"/>
              <a:ext cx="79375" cy="51825"/>
            </a:xfrm>
            <a:custGeom>
              <a:avLst/>
              <a:gdLst/>
              <a:ahLst/>
              <a:cxnLst/>
              <a:rect l="l" t="t" r="r" b="b"/>
              <a:pathLst>
                <a:path w="3175" h="2073" extrusionOk="0">
                  <a:moveTo>
                    <a:pt x="1120" y="1"/>
                  </a:moveTo>
                  <a:cubicBezTo>
                    <a:pt x="1120" y="1"/>
                    <a:pt x="1228" y="1228"/>
                    <a:pt x="1211" y="1623"/>
                  </a:cubicBezTo>
                  <a:cubicBezTo>
                    <a:pt x="1032" y="1249"/>
                    <a:pt x="804" y="904"/>
                    <a:pt x="529" y="596"/>
                  </a:cubicBezTo>
                  <a:lnTo>
                    <a:pt x="529" y="596"/>
                  </a:lnTo>
                  <a:cubicBezTo>
                    <a:pt x="529" y="596"/>
                    <a:pt x="904" y="1236"/>
                    <a:pt x="1016" y="1636"/>
                  </a:cubicBezTo>
                  <a:cubicBezTo>
                    <a:pt x="808" y="1449"/>
                    <a:pt x="592" y="1274"/>
                    <a:pt x="363" y="1112"/>
                  </a:cubicBezTo>
                  <a:lnTo>
                    <a:pt x="363" y="1112"/>
                  </a:lnTo>
                  <a:cubicBezTo>
                    <a:pt x="363" y="1112"/>
                    <a:pt x="770" y="1553"/>
                    <a:pt x="845" y="1690"/>
                  </a:cubicBezTo>
                  <a:cubicBezTo>
                    <a:pt x="575" y="1561"/>
                    <a:pt x="292" y="1457"/>
                    <a:pt x="1" y="1378"/>
                  </a:cubicBezTo>
                  <a:lnTo>
                    <a:pt x="1" y="1378"/>
                  </a:lnTo>
                  <a:cubicBezTo>
                    <a:pt x="1" y="1378"/>
                    <a:pt x="567" y="1677"/>
                    <a:pt x="775" y="1819"/>
                  </a:cubicBezTo>
                  <a:cubicBezTo>
                    <a:pt x="583" y="1769"/>
                    <a:pt x="384" y="1744"/>
                    <a:pt x="184" y="1744"/>
                  </a:cubicBezTo>
                  <a:cubicBezTo>
                    <a:pt x="184" y="1744"/>
                    <a:pt x="504" y="1827"/>
                    <a:pt x="966" y="1993"/>
                  </a:cubicBezTo>
                  <a:lnTo>
                    <a:pt x="2018" y="2073"/>
                  </a:lnTo>
                  <a:cubicBezTo>
                    <a:pt x="2018" y="2073"/>
                    <a:pt x="2434" y="2035"/>
                    <a:pt x="2781" y="2035"/>
                  </a:cubicBezTo>
                  <a:cubicBezTo>
                    <a:pt x="2868" y="2035"/>
                    <a:pt x="2950" y="2038"/>
                    <a:pt x="3021" y="2043"/>
                  </a:cubicBezTo>
                  <a:cubicBezTo>
                    <a:pt x="2701" y="1969"/>
                    <a:pt x="2368" y="1927"/>
                    <a:pt x="2035" y="1919"/>
                  </a:cubicBezTo>
                  <a:cubicBezTo>
                    <a:pt x="2035" y="1919"/>
                    <a:pt x="2734" y="1661"/>
                    <a:pt x="3175" y="1644"/>
                  </a:cubicBezTo>
                  <a:cubicBezTo>
                    <a:pt x="3175" y="1644"/>
                    <a:pt x="3048" y="1623"/>
                    <a:pt x="2836" y="1623"/>
                  </a:cubicBezTo>
                  <a:cubicBezTo>
                    <a:pt x="2604" y="1623"/>
                    <a:pt x="2269" y="1648"/>
                    <a:pt x="1885" y="1752"/>
                  </a:cubicBezTo>
                  <a:cubicBezTo>
                    <a:pt x="1885" y="1752"/>
                    <a:pt x="2376" y="1224"/>
                    <a:pt x="2680" y="983"/>
                  </a:cubicBezTo>
                  <a:lnTo>
                    <a:pt x="2680" y="983"/>
                  </a:lnTo>
                  <a:cubicBezTo>
                    <a:pt x="2679" y="983"/>
                    <a:pt x="2039" y="1336"/>
                    <a:pt x="1794" y="1594"/>
                  </a:cubicBezTo>
                  <a:cubicBezTo>
                    <a:pt x="1794" y="1594"/>
                    <a:pt x="2006" y="1107"/>
                    <a:pt x="2093" y="995"/>
                  </a:cubicBezTo>
                  <a:lnTo>
                    <a:pt x="2093" y="995"/>
                  </a:lnTo>
                  <a:cubicBezTo>
                    <a:pt x="2093" y="995"/>
                    <a:pt x="1731" y="1349"/>
                    <a:pt x="1586" y="1661"/>
                  </a:cubicBezTo>
                  <a:cubicBezTo>
                    <a:pt x="1586" y="1661"/>
                    <a:pt x="1744" y="546"/>
                    <a:pt x="1765" y="359"/>
                  </a:cubicBezTo>
                  <a:lnTo>
                    <a:pt x="1765" y="359"/>
                  </a:lnTo>
                  <a:cubicBezTo>
                    <a:pt x="1764" y="359"/>
                    <a:pt x="1498" y="1016"/>
                    <a:pt x="1415" y="1523"/>
                  </a:cubicBezTo>
                  <a:cubicBezTo>
                    <a:pt x="1415" y="1523"/>
                    <a:pt x="1286" y="471"/>
                    <a:pt x="1120"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a:off x="5737525" y="2118800"/>
              <a:ext cx="54600" cy="34450"/>
            </a:xfrm>
            <a:custGeom>
              <a:avLst/>
              <a:gdLst/>
              <a:ahLst/>
              <a:cxnLst/>
              <a:rect l="l" t="t" r="r" b="b"/>
              <a:pathLst>
                <a:path w="2184" h="1378" extrusionOk="0">
                  <a:moveTo>
                    <a:pt x="603" y="1"/>
                  </a:moveTo>
                  <a:cubicBezTo>
                    <a:pt x="603" y="1"/>
                    <a:pt x="815" y="825"/>
                    <a:pt x="849" y="1095"/>
                  </a:cubicBezTo>
                  <a:cubicBezTo>
                    <a:pt x="686" y="862"/>
                    <a:pt x="491" y="658"/>
                    <a:pt x="270" y="483"/>
                  </a:cubicBezTo>
                  <a:lnTo>
                    <a:pt x="270" y="483"/>
                  </a:lnTo>
                  <a:cubicBezTo>
                    <a:pt x="271" y="484"/>
                    <a:pt x="595" y="870"/>
                    <a:pt x="720" y="1128"/>
                  </a:cubicBezTo>
                  <a:cubicBezTo>
                    <a:pt x="557" y="1028"/>
                    <a:pt x="387" y="933"/>
                    <a:pt x="216" y="854"/>
                  </a:cubicBezTo>
                  <a:lnTo>
                    <a:pt x="216" y="854"/>
                  </a:lnTo>
                  <a:cubicBezTo>
                    <a:pt x="216" y="854"/>
                    <a:pt x="541" y="1103"/>
                    <a:pt x="607" y="1186"/>
                  </a:cubicBezTo>
                  <a:cubicBezTo>
                    <a:pt x="408" y="1132"/>
                    <a:pt x="204" y="1099"/>
                    <a:pt x="0" y="1082"/>
                  </a:cubicBezTo>
                  <a:lnTo>
                    <a:pt x="0" y="1082"/>
                  </a:lnTo>
                  <a:cubicBezTo>
                    <a:pt x="0" y="1083"/>
                    <a:pt x="420" y="1216"/>
                    <a:pt x="574" y="1286"/>
                  </a:cubicBezTo>
                  <a:cubicBezTo>
                    <a:pt x="530" y="1282"/>
                    <a:pt x="486" y="1280"/>
                    <a:pt x="442" y="1280"/>
                  </a:cubicBezTo>
                  <a:cubicBezTo>
                    <a:pt x="349" y="1280"/>
                    <a:pt x="257" y="1289"/>
                    <a:pt x="166" y="1303"/>
                  </a:cubicBezTo>
                  <a:cubicBezTo>
                    <a:pt x="166" y="1303"/>
                    <a:pt x="391" y="1324"/>
                    <a:pt x="724" y="1378"/>
                  </a:cubicBezTo>
                  <a:lnTo>
                    <a:pt x="1448" y="1299"/>
                  </a:lnTo>
                  <a:cubicBezTo>
                    <a:pt x="1668" y="1236"/>
                    <a:pt x="1897" y="1186"/>
                    <a:pt x="2126" y="1153"/>
                  </a:cubicBezTo>
                  <a:cubicBezTo>
                    <a:pt x="2068" y="1150"/>
                    <a:pt x="2011" y="1149"/>
                    <a:pt x="1954" y="1149"/>
                  </a:cubicBezTo>
                  <a:cubicBezTo>
                    <a:pt x="1782" y="1149"/>
                    <a:pt x="1611" y="1163"/>
                    <a:pt x="1439" y="1191"/>
                  </a:cubicBezTo>
                  <a:cubicBezTo>
                    <a:pt x="1439" y="1191"/>
                    <a:pt x="1889" y="929"/>
                    <a:pt x="2184" y="862"/>
                  </a:cubicBezTo>
                  <a:lnTo>
                    <a:pt x="2184" y="862"/>
                  </a:lnTo>
                  <a:cubicBezTo>
                    <a:pt x="1884" y="883"/>
                    <a:pt x="1589" y="962"/>
                    <a:pt x="1319" y="1099"/>
                  </a:cubicBezTo>
                  <a:cubicBezTo>
                    <a:pt x="1460" y="883"/>
                    <a:pt x="1610" y="671"/>
                    <a:pt x="1772" y="475"/>
                  </a:cubicBezTo>
                  <a:lnTo>
                    <a:pt x="1772" y="475"/>
                  </a:lnTo>
                  <a:cubicBezTo>
                    <a:pt x="1772" y="475"/>
                    <a:pt x="1377" y="791"/>
                    <a:pt x="1240" y="999"/>
                  </a:cubicBezTo>
                  <a:cubicBezTo>
                    <a:pt x="1240" y="999"/>
                    <a:pt x="1327" y="642"/>
                    <a:pt x="1373" y="554"/>
                  </a:cubicBezTo>
                  <a:lnTo>
                    <a:pt x="1373" y="554"/>
                  </a:lnTo>
                  <a:cubicBezTo>
                    <a:pt x="1373" y="554"/>
                    <a:pt x="1169" y="841"/>
                    <a:pt x="1102" y="1070"/>
                  </a:cubicBezTo>
                  <a:cubicBezTo>
                    <a:pt x="1102" y="1070"/>
                    <a:pt x="1090" y="292"/>
                    <a:pt x="1082" y="163"/>
                  </a:cubicBezTo>
                  <a:cubicBezTo>
                    <a:pt x="1082" y="163"/>
                    <a:pt x="978" y="642"/>
                    <a:pt x="978" y="999"/>
                  </a:cubicBezTo>
                  <a:cubicBezTo>
                    <a:pt x="978" y="999"/>
                    <a:pt x="770" y="300"/>
                    <a:pt x="603"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5635600" y="1859200"/>
              <a:ext cx="97775" cy="261600"/>
            </a:xfrm>
            <a:custGeom>
              <a:avLst/>
              <a:gdLst/>
              <a:ahLst/>
              <a:cxnLst/>
              <a:rect l="l" t="t" r="r" b="b"/>
              <a:pathLst>
                <a:path w="3911" h="10464" extrusionOk="0">
                  <a:moveTo>
                    <a:pt x="1939" y="0"/>
                  </a:moveTo>
                  <a:cubicBezTo>
                    <a:pt x="1512" y="0"/>
                    <a:pt x="1255" y="461"/>
                    <a:pt x="1286" y="1105"/>
                  </a:cubicBezTo>
                  <a:cubicBezTo>
                    <a:pt x="1315" y="1787"/>
                    <a:pt x="1286" y="4819"/>
                    <a:pt x="1286" y="4819"/>
                  </a:cubicBezTo>
                  <a:cubicBezTo>
                    <a:pt x="1286" y="4819"/>
                    <a:pt x="857" y="4719"/>
                    <a:pt x="857" y="4366"/>
                  </a:cubicBezTo>
                  <a:cubicBezTo>
                    <a:pt x="857" y="4008"/>
                    <a:pt x="899" y="1674"/>
                    <a:pt x="878" y="1400"/>
                  </a:cubicBezTo>
                  <a:cubicBezTo>
                    <a:pt x="862" y="1130"/>
                    <a:pt x="678" y="880"/>
                    <a:pt x="446" y="880"/>
                  </a:cubicBezTo>
                  <a:cubicBezTo>
                    <a:pt x="208" y="880"/>
                    <a:pt x="0" y="1171"/>
                    <a:pt x="55" y="1858"/>
                  </a:cubicBezTo>
                  <a:cubicBezTo>
                    <a:pt x="113" y="2540"/>
                    <a:pt x="167" y="4116"/>
                    <a:pt x="225" y="4432"/>
                  </a:cubicBezTo>
                  <a:cubicBezTo>
                    <a:pt x="287" y="4744"/>
                    <a:pt x="562" y="5427"/>
                    <a:pt x="1327" y="5481"/>
                  </a:cubicBezTo>
                  <a:lnTo>
                    <a:pt x="1689" y="10464"/>
                  </a:lnTo>
                  <a:lnTo>
                    <a:pt x="2392" y="10464"/>
                  </a:lnTo>
                  <a:lnTo>
                    <a:pt x="2625" y="7253"/>
                  </a:lnTo>
                  <a:cubicBezTo>
                    <a:pt x="2625" y="7253"/>
                    <a:pt x="3495" y="7107"/>
                    <a:pt x="3682" y="6371"/>
                  </a:cubicBezTo>
                  <a:cubicBezTo>
                    <a:pt x="3869" y="5635"/>
                    <a:pt x="3911" y="3863"/>
                    <a:pt x="3902" y="3430"/>
                  </a:cubicBezTo>
                  <a:cubicBezTo>
                    <a:pt x="3898" y="3001"/>
                    <a:pt x="3740" y="2615"/>
                    <a:pt x="3424" y="2606"/>
                  </a:cubicBezTo>
                  <a:cubicBezTo>
                    <a:pt x="3421" y="2606"/>
                    <a:pt x="3418" y="2606"/>
                    <a:pt x="3414" y="2606"/>
                  </a:cubicBezTo>
                  <a:cubicBezTo>
                    <a:pt x="3111" y="2606"/>
                    <a:pt x="3054" y="3005"/>
                    <a:pt x="3083" y="3309"/>
                  </a:cubicBezTo>
                  <a:cubicBezTo>
                    <a:pt x="3112" y="3613"/>
                    <a:pt x="3133" y="5784"/>
                    <a:pt x="3133" y="6088"/>
                  </a:cubicBezTo>
                  <a:cubicBezTo>
                    <a:pt x="3133" y="6396"/>
                    <a:pt x="2954" y="6504"/>
                    <a:pt x="2679" y="6587"/>
                  </a:cubicBezTo>
                  <a:cubicBezTo>
                    <a:pt x="2679" y="6587"/>
                    <a:pt x="2771" y="1820"/>
                    <a:pt x="2771" y="1225"/>
                  </a:cubicBezTo>
                  <a:cubicBezTo>
                    <a:pt x="2771" y="630"/>
                    <a:pt x="2505" y="69"/>
                    <a:pt x="2026" y="6"/>
                  </a:cubicBezTo>
                  <a:cubicBezTo>
                    <a:pt x="1996" y="2"/>
                    <a:pt x="1967" y="0"/>
                    <a:pt x="19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5674800" y="2060875"/>
              <a:ext cx="10225" cy="36950"/>
            </a:xfrm>
            <a:custGeom>
              <a:avLst/>
              <a:gdLst/>
              <a:ahLst/>
              <a:cxnLst/>
              <a:rect l="l" t="t" r="r" b="b"/>
              <a:pathLst>
                <a:path w="409" h="1478" extrusionOk="0">
                  <a:moveTo>
                    <a:pt x="408" y="1"/>
                  </a:moveTo>
                  <a:cubicBezTo>
                    <a:pt x="408" y="1"/>
                    <a:pt x="30" y="717"/>
                    <a:pt x="1" y="1478"/>
                  </a:cubicBezTo>
                  <a:lnTo>
                    <a:pt x="196" y="1444"/>
                  </a:lnTo>
                  <a:cubicBezTo>
                    <a:pt x="196" y="1444"/>
                    <a:pt x="250" y="521"/>
                    <a:pt x="408"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5660450" y="2034675"/>
              <a:ext cx="16350" cy="64100"/>
            </a:xfrm>
            <a:custGeom>
              <a:avLst/>
              <a:gdLst/>
              <a:ahLst/>
              <a:cxnLst/>
              <a:rect l="l" t="t" r="r" b="b"/>
              <a:pathLst>
                <a:path w="654" h="2564" extrusionOk="0">
                  <a:moveTo>
                    <a:pt x="654" y="1"/>
                  </a:moveTo>
                  <a:cubicBezTo>
                    <a:pt x="500" y="662"/>
                    <a:pt x="408" y="1340"/>
                    <a:pt x="387" y="2018"/>
                  </a:cubicBezTo>
                  <a:cubicBezTo>
                    <a:pt x="308" y="1436"/>
                    <a:pt x="180" y="862"/>
                    <a:pt x="1" y="300"/>
                  </a:cubicBezTo>
                  <a:lnTo>
                    <a:pt x="1" y="300"/>
                  </a:lnTo>
                  <a:cubicBezTo>
                    <a:pt x="171" y="1082"/>
                    <a:pt x="304" y="2563"/>
                    <a:pt x="304" y="2563"/>
                  </a:cubicBezTo>
                  <a:lnTo>
                    <a:pt x="392" y="2551"/>
                  </a:lnTo>
                  <a:lnTo>
                    <a:pt x="446" y="2542"/>
                  </a:lnTo>
                  <a:lnTo>
                    <a:pt x="587" y="2522"/>
                  </a:lnTo>
                  <a:cubicBezTo>
                    <a:pt x="587" y="2522"/>
                    <a:pt x="546" y="895"/>
                    <a:pt x="654"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5630300" y="2072850"/>
              <a:ext cx="29025" cy="28100"/>
            </a:xfrm>
            <a:custGeom>
              <a:avLst/>
              <a:gdLst/>
              <a:ahLst/>
              <a:cxnLst/>
              <a:rect l="l" t="t" r="r" b="b"/>
              <a:pathLst>
                <a:path w="1161" h="1124" extrusionOk="0">
                  <a:moveTo>
                    <a:pt x="0" y="0"/>
                  </a:moveTo>
                  <a:lnTo>
                    <a:pt x="0" y="0"/>
                  </a:lnTo>
                  <a:cubicBezTo>
                    <a:pt x="425" y="379"/>
                    <a:pt x="945" y="1123"/>
                    <a:pt x="945" y="1123"/>
                  </a:cubicBezTo>
                  <a:lnTo>
                    <a:pt x="1161" y="1090"/>
                  </a:lnTo>
                  <a:cubicBezTo>
                    <a:pt x="753" y="479"/>
                    <a:pt x="1" y="1"/>
                    <a:pt x="0" y="0"/>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5625100" y="2022525"/>
              <a:ext cx="45575" cy="77800"/>
            </a:xfrm>
            <a:custGeom>
              <a:avLst/>
              <a:gdLst/>
              <a:ahLst/>
              <a:cxnLst/>
              <a:rect l="l" t="t" r="r" b="b"/>
              <a:pathLst>
                <a:path w="1823" h="3112" extrusionOk="0">
                  <a:moveTo>
                    <a:pt x="791" y="0"/>
                  </a:moveTo>
                  <a:lnTo>
                    <a:pt x="791" y="0"/>
                  </a:lnTo>
                  <a:cubicBezTo>
                    <a:pt x="978" y="516"/>
                    <a:pt x="1182" y="1260"/>
                    <a:pt x="1340" y="1884"/>
                  </a:cubicBezTo>
                  <a:cubicBezTo>
                    <a:pt x="1140" y="1344"/>
                    <a:pt x="903" y="820"/>
                    <a:pt x="624" y="312"/>
                  </a:cubicBezTo>
                  <a:lnTo>
                    <a:pt x="624" y="312"/>
                  </a:lnTo>
                  <a:cubicBezTo>
                    <a:pt x="828" y="803"/>
                    <a:pt x="1049" y="1518"/>
                    <a:pt x="1215" y="2097"/>
                  </a:cubicBezTo>
                  <a:cubicBezTo>
                    <a:pt x="1053" y="1768"/>
                    <a:pt x="870" y="1448"/>
                    <a:pt x="670" y="1140"/>
                  </a:cubicBezTo>
                  <a:lnTo>
                    <a:pt x="670" y="1140"/>
                  </a:lnTo>
                  <a:cubicBezTo>
                    <a:pt x="895" y="1585"/>
                    <a:pt x="1169" y="2288"/>
                    <a:pt x="1323" y="2721"/>
                  </a:cubicBezTo>
                  <a:cubicBezTo>
                    <a:pt x="940" y="2122"/>
                    <a:pt x="499" y="1564"/>
                    <a:pt x="0" y="1061"/>
                  </a:cubicBezTo>
                  <a:lnTo>
                    <a:pt x="0" y="1061"/>
                  </a:lnTo>
                  <a:cubicBezTo>
                    <a:pt x="558" y="1764"/>
                    <a:pt x="1319" y="3112"/>
                    <a:pt x="1319" y="3112"/>
                  </a:cubicBezTo>
                  <a:lnTo>
                    <a:pt x="1460" y="3091"/>
                  </a:lnTo>
                  <a:lnTo>
                    <a:pt x="1485" y="3087"/>
                  </a:lnTo>
                  <a:lnTo>
                    <a:pt x="1535" y="3078"/>
                  </a:lnTo>
                  <a:lnTo>
                    <a:pt x="1618" y="3066"/>
                  </a:lnTo>
                  <a:lnTo>
                    <a:pt x="1627" y="3066"/>
                  </a:lnTo>
                  <a:lnTo>
                    <a:pt x="1702" y="3053"/>
                  </a:lnTo>
                  <a:lnTo>
                    <a:pt x="1822" y="3037"/>
                  </a:lnTo>
                  <a:cubicBezTo>
                    <a:pt x="1585" y="1988"/>
                    <a:pt x="1240" y="973"/>
                    <a:pt x="791" y="0"/>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5702575" y="2108400"/>
              <a:ext cx="29875" cy="24900"/>
            </a:xfrm>
            <a:custGeom>
              <a:avLst/>
              <a:gdLst/>
              <a:ahLst/>
              <a:cxnLst/>
              <a:rect l="l" t="t" r="r" b="b"/>
              <a:pathLst>
                <a:path w="1195" h="996" extrusionOk="0">
                  <a:moveTo>
                    <a:pt x="1194" y="1"/>
                  </a:moveTo>
                  <a:cubicBezTo>
                    <a:pt x="1194" y="1"/>
                    <a:pt x="470" y="317"/>
                    <a:pt x="0" y="891"/>
                  </a:cubicBezTo>
                  <a:lnTo>
                    <a:pt x="171" y="995"/>
                  </a:lnTo>
                  <a:cubicBezTo>
                    <a:pt x="171" y="995"/>
                    <a:pt x="762" y="305"/>
                    <a:pt x="1194"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5696650" y="2077850"/>
              <a:ext cx="44725" cy="53050"/>
            </a:xfrm>
            <a:custGeom>
              <a:avLst/>
              <a:gdLst/>
              <a:ahLst/>
              <a:cxnLst/>
              <a:rect l="l" t="t" r="r" b="b"/>
              <a:pathLst>
                <a:path w="1789" h="2122" extrusionOk="0">
                  <a:moveTo>
                    <a:pt x="1103" y="0"/>
                  </a:moveTo>
                  <a:cubicBezTo>
                    <a:pt x="774" y="724"/>
                    <a:pt x="0" y="1972"/>
                    <a:pt x="0" y="1972"/>
                  </a:cubicBezTo>
                  <a:lnTo>
                    <a:pt x="75" y="2017"/>
                  </a:lnTo>
                  <a:lnTo>
                    <a:pt x="129" y="2051"/>
                  </a:lnTo>
                  <a:lnTo>
                    <a:pt x="246" y="2121"/>
                  </a:lnTo>
                  <a:cubicBezTo>
                    <a:pt x="246" y="2121"/>
                    <a:pt x="1173" y="824"/>
                    <a:pt x="1789" y="191"/>
                  </a:cubicBezTo>
                  <a:lnTo>
                    <a:pt x="1789" y="191"/>
                  </a:lnTo>
                  <a:cubicBezTo>
                    <a:pt x="1273" y="612"/>
                    <a:pt x="807" y="1082"/>
                    <a:pt x="391" y="1597"/>
                  </a:cubicBezTo>
                  <a:cubicBezTo>
                    <a:pt x="674" y="1086"/>
                    <a:pt x="911" y="549"/>
                    <a:pt x="1103" y="0"/>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8"/>
            <p:cNvSpPr/>
            <p:nvPr/>
          </p:nvSpPr>
          <p:spPr>
            <a:xfrm>
              <a:off x="5682400" y="2082000"/>
              <a:ext cx="7825" cy="40375"/>
            </a:xfrm>
            <a:custGeom>
              <a:avLst/>
              <a:gdLst/>
              <a:ahLst/>
              <a:cxnLst/>
              <a:rect l="l" t="t" r="r" b="b"/>
              <a:pathLst>
                <a:path w="313" h="1615" extrusionOk="0">
                  <a:moveTo>
                    <a:pt x="0" y="0"/>
                  </a:moveTo>
                  <a:cubicBezTo>
                    <a:pt x="113" y="579"/>
                    <a:pt x="75" y="1498"/>
                    <a:pt x="75" y="1498"/>
                  </a:cubicBezTo>
                  <a:lnTo>
                    <a:pt x="267" y="1614"/>
                  </a:lnTo>
                  <a:cubicBezTo>
                    <a:pt x="312" y="870"/>
                    <a:pt x="0" y="1"/>
                    <a:pt x="0" y="0"/>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8"/>
            <p:cNvSpPr/>
            <p:nvPr/>
          </p:nvSpPr>
          <p:spPr>
            <a:xfrm>
              <a:off x="5687900" y="2052150"/>
              <a:ext cx="35700" cy="76350"/>
            </a:xfrm>
            <a:custGeom>
              <a:avLst/>
              <a:gdLst/>
              <a:ahLst/>
              <a:cxnLst/>
              <a:rect l="l" t="t" r="r" b="b"/>
              <a:pathLst>
                <a:path w="1428" h="3054" extrusionOk="0">
                  <a:moveTo>
                    <a:pt x="1428" y="1"/>
                  </a:moveTo>
                  <a:cubicBezTo>
                    <a:pt x="1270" y="525"/>
                    <a:pt x="987" y="1240"/>
                    <a:pt x="745" y="1835"/>
                  </a:cubicBezTo>
                  <a:cubicBezTo>
                    <a:pt x="908" y="1278"/>
                    <a:pt x="1032" y="712"/>
                    <a:pt x="1111" y="134"/>
                  </a:cubicBezTo>
                  <a:lnTo>
                    <a:pt x="1111" y="134"/>
                  </a:lnTo>
                  <a:cubicBezTo>
                    <a:pt x="983" y="654"/>
                    <a:pt x="733" y="1357"/>
                    <a:pt x="517" y="1918"/>
                  </a:cubicBezTo>
                  <a:cubicBezTo>
                    <a:pt x="587" y="1552"/>
                    <a:pt x="633" y="1186"/>
                    <a:pt x="658" y="812"/>
                  </a:cubicBezTo>
                  <a:lnTo>
                    <a:pt x="658" y="812"/>
                  </a:lnTo>
                  <a:cubicBezTo>
                    <a:pt x="575" y="1311"/>
                    <a:pt x="371" y="2039"/>
                    <a:pt x="238" y="2480"/>
                  </a:cubicBezTo>
                  <a:cubicBezTo>
                    <a:pt x="292" y="1756"/>
                    <a:pt x="271" y="1032"/>
                    <a:pt x="180" y="313"/>
                  </a:cubicBezTo>
                  <a:lnTo>
                    <a:pt x="180" y="313"/>
                  </a:lnTo>
                  <a:cubicBezTo>
                    <a:pt x="200" y="1228"/>
                    <a:pt x="1" y="2783"/>
                    <a:pt x="1" y="2783"/>
                  </a:cubicBezTo>
                  <a:lnTo>
                    <a:pt x="126" y="2858"/>
                  </a:lnTo>
                  <a:lnTo>
                    <a:pt x="146" y="2871"/>
                  </a:lnTo>
                  <a:lnTo>
                    <a:pt x="192" y="2900"/>
                  </a:lnTo>
                  <a:lnTo>
                    <a:pt x="263" y="2942"/>
                  </a:lnTo>
                  <a:lnTo>
                    <a:pt x="271" y="2950"/>
                  </a:lnTo>
                  <a:lnTo>
                    <a:pt x="338" y="2987"/>
                  </a:lnTo>
                  <a:lnTo>
                    <a:pt x="442" y="3054"/>
                  </a:lnTo>
                  <a:cubicBezTo>
                    <a:pt x="874" y="2072"/>
                    <a:pt x="1207" y="1049"/>
                    <a:pt x="1428"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ackground 1">
  <p:cSld name="CUSTOM_15">
    <p:spTree>
      <p:nvGrpSpPr>
        <p:cNvPr id="1" name="Shape 831"/>
        <p:cNvGrpSpPr/>
        <p:nvPr/>
      </p:nvGrpSpPr>
      <p:grpSpPr>
        <a:xfrm>
          <a:off x="0" y="0"/>
          <a:ext cx="0" cy="0"/>
          <a:chOff x="0" y="0"/>
          <a:chExt cx="0" cy="0"/>
        </a:xfrm>
      </p:grpSpPr>
      <p:pic>
        <p:nvPicPr>
          <p:cNvPr id="832" name="Google Shape;832;p29"/>
          <p:cNvPicPr preferRelativeResize="0"/>
          <p:nvPr/>
        </p:nvPicPr>
        <p:blipFill rotWithShape="1">
          <a:blip r:embed="rId2">
            <a:alphaModFix amt="75000"/>
          </a:blip>
          <a:srcRect b="4807"/>
          <a:stretch/>
        </p:blipFill>
        <p:spPr>
          <a:xfrm flipH="1">
            <a:off x="-390382" y="-373600"/>
            <a:ext cx="9877376" cy="5574249"/>
          </a:xfrm>
          <a:prstGeom prst="rect">
            <a:avLst/>
          </a:prstGeom>
          <a:noFill/>
          <a:ln>
            <a:noFill/>
          </a:ln>
        </p:spPr>
      </p:pic>
      <p:pic>
        <p:nvPicPr>
          <p:cNvPr id="833" name="Google Shape;833;p29"/>
          <p:cNvPicPr preferRelativeResize="0"/>
          <p:nvPr/>
        </p:nvPicPr>
        <p:blipFill>
          <a:blip r:embed="rId3">
            <a:alphaModFix/>
          </a:blip>
          <a:stretch>
            <a:fillRect/>
          </a:stretch>
        </p:blipFill>
        <p:spPr>
          <a:xfrm>
            <a:off x="-1676425" y="1506537"/>
            <a:ext cx="10022943" cy="3783076"/>
          </a:xfrm>
          <a:prstGeom prst="rect">
            <a:avLst/>
          </a:prstGeom>
          <a:noFill/>
          <a:ln>
            <a:noFill/>
          </a:ln>
        </p:spPr>
      </p:pic>
      <p:pic>
        <p:nvPicPr>
          <p:cNvPr id="834" name="Google Shape;834;p29"/>
          <p:cNvPicPr preferRelativeResize="0"/>
          <p:nvPr/>
        </p:nvPicPr>
        <p:blipFill>
          <a:blip r:embed="rId4">
            <a:alphaModFix/>
          </a:blip>
          <a:stretch>
            <a:fillRect/>
          </a:stretch>
        </p:blipFill>
        <p:spPr>
          <a:xfrm>
            <a:off x="590642" y="4189216"/>
            <a:ext cx="9144003" cy="1509118"/>
          </a:xfrm>
          <a:prstGeom prst="rect">
            <a:avLst/>
          </a:prstGeom>
          <a:noFill/>
          <a:ln>
            <a:noFill/>
          </a:ln>
        </p:spPr>
      </p:pic>
      <p:pic>
        <p:nvPicPr>
          <p:cNvPr id="835" name="Google Shape;835;p29"/>
          <p:cNvPicPr preferRelativeResize="0"/>
          <p:nvPr/>
        </p:nvPicPr>
        <p:blipFill>
          <a:blip r:embed="rId5">
            <a:alphaModFix/>
          </a:blip>
          <a:stretch>
            <a:fillRect/>
          </a:stretch>
        </p:blipFill>
        <p:spPr>
          <a:xfrm>
            <a:off x="-166631" y="4104350"/>
            <a:ext cx="9482148" cy="1955925"/>
          </a:xfrm>
          <a:prstGeom prst="rect">
            <a:avLst/>
          </a:prstGeom>
          <a:noFill/>
          <a:ln>
            <a:noFill/>
          </a:ln>
        </p:spPr>
      </p:pic>
      <p:grpSp>
        <p:nvGrpSpPr>
          <p:cNvPr id="836" name="Google Shape;836;p29"/>
          <p:cNvGrpSpPr/>
          <p:nvPr/>
        </p:nvGrpSpPr>
        <p:grpSpPr>
          <a:xfrm flipH="1">
            <a:off x="3352057" y="2961268"/>
            <a:ext cx="5467520" cy="2203343"/>
            <a:chOff x="5864175" y="1859200"/>
            <a:chExt cx="870250" cy="350700"/>
          </a:xfrm>
        </p:grpSpPr>
        <p:sp>
          <p:nvSpPr>
            <p:cNvPr id="837" name="Google Shape;837;p29"/>
            <p:cNvSpPr/>
            <p:nvPr/>
          </p:nvSpPr>
          <p:spPr>
            <a:xfrm>
              <a:off x="5874775" y="2056425"/>
              <a:ext cx="58675" cy="51600"/>
            </a:xfrm>
            <a:custGeom>
              <a:avLst/>
              <a:gdLst/>
              <a:ahLst/>
              <a:cxnLst/>
              <a:rect l="l" t="t" r="r" b="b"/>
              <a:pathLst>
                <a:path w="2347" h="2064" extrusionOk="0">
                  <a:moveTo>
                    <a:pt x="496" y="0"/>
                  </a:moveTo>
                  <a:cubicBezTo>
                    <a:pt x="496" y="1"/>
                    <a:pt x="845" y="1140"/>
                    <a:pt x="924" y="1518"/>
                  </a:cubicBezTo>
                  <a:cubicBezTo>
                    <a:pt x="721" y="1215"/>
                    <a:pt x="475" y="936"/>
                    <a:pt x="201" y="695"/>
                  </a:cubicBezTo>
                  <a:lnTo>
                    <a:pt x="201" y="695"/>
                  </a:lnTo>
                  <a:cubicBezTo>
                    <a:pt x="201" y="695"/>
                    <a:pt x="617" y="1219"/>
                    <a:pt x="787" y="1577"/>
                  </a:cubicBezTo>
                  <a:cubicBezTo>
                    <a:pt x="600" y="1444"/>
                    <a:pt x="400" y="1327"/>
                    <a:pt x="196" y="1219"/>
                  </a:cubicBezTo>
                  <a:lnTo>
                    <a:pt x="196" y="1219"/>
                  </a:lnTo>
                  <a:cubicBezTo>
                    <a:pt x="197" y="1219"/>
                    <a:pt x="592" y="1552"/>
                    <a:pt x="675" y="1664"/>
                  </a:cubicBezTo>
                  <a:cubicBezTo>
                    <a:pt x="454" y="1602"/>
                    <a:pt x="226" y="1568"/>
                    <a:pt x="1" y="1560"/>
                  </a:cubicBezTo>
                  <a:lnTo>
                    <a:pt x="1" y="1560"/>
                  </a:lnTo>
                  <a:cubicBezTo>
                    <a:pt x="1" y="1560"/>
                    <a:pt x="475" y="1718"/>
                    <a:pt x="658" y="1805"/>
                  </a:cubicBezTo>
                  <a:cubicBezTo>
                    <a:pt x="645" y="1805"/>
                    <a:pt x="632" y="1805"/>
                    <a:pt x="619" y="1805"/>
                  </a:cubicBezTo>
                  <a:cubicBezTo>
                    <a:pt x="479" y="1805"/>
                    <a:pt x="342" y="1826"/>
                    <a:pt x="209" y="1864"/>
                  </a:cubicBezTo>
                  <a:cubicBezTo>
                    <a:pt x="209" y="1864"/>
                    <a:pt x="458" y="1876"/>
                    <a:pt x="829" y="1926"/>
                  </a:cubicBezTo>
                  <a:lnTo>
                    <a:pt x="1203" y="2063"/>
                  </a:lnTo>
                  <a:lnTo>
                    <a:pt x="1607" y="1764"/>
                  </a:lnTo>
                  <a:cubicBezTo>
                    <a:pt x="1607" y="1764"/>
                    <a:pt x="2064" y="1568"/>
                    <a:pt x="2326" y="1514"/>
                  </a:cubicBezTo>
                  <a:cubicBezTo>
                    <a:pt x="2077" y="1514"/>
                    <a:pt x="1827" y="1548"/>
                    <a:pt x="1582" y="1618"/>
                  </a:cubicBezTo>
                  <a:cubicBezTo>
                    <a:pt x="1582" y="1618"/>
                    <a:pt x="2035" y="1215"/>
                    <a:pt x="2347" y="1102"/>
                  </a:cubicBezTo>
                  <a:lnTo>
                    <a:pt x="2347" y="1102"/>
                  </a:lnTo>
                  <a:cubicBezTo>
                    <a:pt x="2347" y="1102"/>
                    <a:pt x="1927" y="1136"/>
                    <a:pt x="1440" y="1493"/>
                  </a:cubicBezTo>
                  <a:cubicBezTo>
                    <a:pt x="1440" y="1493"/>
                    <a:pt x="1673" y="878"/>
                    <a:pt x="1844" y="582"/>
                  </a:cubicBezTo>
                  <a:lnTo>
                    <a:pt x="1844" y="582"/>
                  </a:lnTo>
                  <a:cubicBezTo>
                    <a:pt x="1843" y="583"/>
                    <a:pt x="1457" y="1061"/>
                    <a:pt x="1336" y="1360"/>
                  </a:cubicBezTo>
                  <a:cubicBezTo>
                    <a:pt x="1336" y="1360"/>
                    <a:pt x="1382" y="849"/>
                    <a:pt x="1419" y="724"/>
                  </a:cubicBezTo>
                  <a:lnTo>
                    <a:pt x="1419" y="724"/>
                  </a:lnTo>
                  <a:cubicBezTo>
                    <a:pt x="1419" y="724"/>
                    <a:pt x="1236" y="1144"/>
                    <a:pt x="1199" y="1473"/>
                  </a:cubicBezTo>
                  <a:cubicBezTo>
                    <a:pt x="1199" y="1473"/>
                    <a:pt x="1070" y="375"/>
                    <a:pt x="1045" y="191"/>
                  </a:cubicBezTo>
                  <a:lnTo>
                    <a:pt x="1045" y="191"/>
                  </a:lnTo>
                  <a:cubicBezTo>
                    <a:pt x="1045" y="192"/>
                    <a:pt x="999" y="878"/>
                    <a:pt x="1049" y="1381"/>
                  </a:cubicBezTo>
                  <a:cubicBezTo>
                    <a:pt x="1049" y="1381"/>
                    <a:pt x="721" y="408"/>
                    <a:pt x="496"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9"/>
            <p:cNvSpPr/>
            <p:nvPr/>
          </p:nvSpPr>
          <p:spPr>
            <a:xfrm>
              <a:off x="5943725" y="1994800"/>
              <a:ext cx="44225" cy="102300"/>
            </a:xfrm>
            <a:custGeom>
              <a:avLst/>
              <a:gdLst/>
              <a:ahLst/>
              <a:cxnLst/>
              <a:rect l="l" t="t" r="r" b="b"/>
              <a:pathLst>
                <a:path w="1769" h="4092" extrusionOk="0">
                  <a:moveTo>
                    <a:pt x="877" y="0"/>
                  </a:moveTo>
                  <a:cubicBezTo>
                    <a:pt x="683" y="0"/>
                    <a:pt x="563" y="177"/>
                    <a:pt x="579" y="431"/>
                  </a:cubicBezTo>
                  <a:cubicBezTo>
                    <a:pt x="591" y="697"/>
                    <a:pt x="579" y="1883"/>
                    <a:pt x="579" y="1883"/>
                  </a:cubicBezTo>
                  <a:cubicBezTo>
                    <a:pt x="579" y="1883"/>
                    <a:pt x="388" y="1845"/>
                    <a:pt x="388" y="1708"/>
                  </a:cubicBezTo>
                  <a:cubicBezTo>
                    <a:pt x="388" y="1567"/>
                    <a:pt x="404" y="651"/>
                    <a:pt x="396" y="547"/>
                  </a:cubicBezTo>
                  <a:cubicBezTo>
                    <a:pt x="392" y="439"/>
                    <a:pt x="309" y="352"/>
                    <a:pt x="200" y="344"/>
                  </a:cubicBezTo>
                  <a:cubicBezTo>
                    <a:pt x="92" y="344"/>
                    <a:pt x="1" y="460"/>
                    <a:pt x="26" y="726"/>
                  </a:cubicBezTo>
                  <a:cubicBezTo>
                    <a:pt x="51" y="993"/>
                    <a:pt x="76" y="1612"/>
                    <a:pt x="101" y="1733"/>
                  </a:cubicBezTo>
                  <a:cubicBezTo>
                    <a:pt x="155" y="1966"/>
                    <a:pt x="359" y="2137"/>
                    <a:pt x="600" y="2145"/>
                  </a:cubicBezTo>
                  <a:lnTo>
                    <a:pt x="766" y="4092"/>
                  </a:lnTo>
                  <a:lnTo>
                    <a:pt x="1086" y="4092"/>
                  </a:lnTo>
                  <a:lnTo>
                    <a:pt x="1190" y="2835"/>
                  </a:lnTo>
                  <a:cubicBezTo>
                    <a:pt x="1190" y="2835"/>
                    <a:pt x="1582" y="2777"/>
                    <a:pt x="1665" y="2490"/>
                  </a:cubicBezTo>
                  <a:cubicBezTo>
                    <a:pt x="1748" y="2203"/>
                    <a:pt x="1769" y="1508"/>
                    <a:pt x="1765" y="1342"/>
                  </a:cubicBezTo>
                  <a:cubicBezTo>
                    <a:pt x="1765" y="1176"/>
                    <a:pt x="1694" y="1022"/>
                    <a:pt x="1548" y="1018"/>
                  </a:cubicBezTo>
                  <a:cubicBezTo>
                    <a:pt x="1546" y="1017"/>
                    <a:pt x="1545" y="1017"/>
                    <a:pt x="1543" y="1017"/>
                  </a:cubicBezTo>
                  <a:cubicBezTo>
                    <a:pt x="1406" y="1017"/>
                    <a:pt x="1382" y="1173"/>
                    <a:pt x="1394" y="1292"/>
                  </a:cubicBezTo>
                  <a:cubicBezTo>
                    <a:pt x="1407" y="1413"/>
                    <a:pt x="1415" y="2261"/>
                    <a:pt x="1415" y="2382"/>
                  </a:cubicBezTo>
                  <a:cubicBezTo>
                    <a:pt x="1415" y="2498"/>
                    <a:pt x="1332" y="2540"/>
                    <a:pt x="1207" y="2573"/>
                  </a:cubicBezTo>
                  <a:cubicBezTo>
                    <a:pt x="1207" y="2573"/>
                    <a:pt x="1249" y="710"/>
                    <a:pt x="1249" y="481"/>
                  </a:cubicBezTo>
                  <a:cubicBezTo>
                    <a:pt x="1249" y="248"/>
                    <a:pt x="1132" y="28"/>
                    <a:pt x="916" y="3"/>
                  </a:cubicBezTo>
                  <a:cubicBezTo>
                    <a:pt x="903" y="1"/>
                    <a:pt x="890" y="0"/>
                    <a:pt x="877"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9"/>
            <p:cNvSpPr/>
            <p:nvPr/>
          </p:nvSpPr>
          <p:spPr>
            <a:xfrm>
              <a:off x="5975025" y="2087300"/>
              <a:ext cx="9800" cy="10125"/>
            </a:xfrm>
            <a:custGeom>
              <a:avLst/>
              <a:gdLst/>
              <a:ahLst/>
              <a:cxnLst/>
              <a:rect l="l" t="t" r="r" b="b"/>
              <a:pathLst>
                <a:path w="392" h="405" extrusionOk="0">
                  <a:moveTo>
                    <a:pt x="392" y="1"/>
                  </a:moveTo>
                  <a:lnTo>
                    <a:pt x="392" y="1"/>
                  </a:lnTo>
                  <a:cubicBezTo>
                    <a:pt x="238" y="96"/>
                    <a:pt x="105" y="225"/>
                    <a:pt x="1" y="379"/>
                  </a:cubicBezTo>
                  <a:lnTo>
                    <a:pt x="72" y="404"/>
                  </a:lnTo>
                  <a:cubicBezTo>
                    <a:pt x="163" y="258"/>
                    <a:pt x="271" y="125"/>
                    <a:pt x="392" y="1"/>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9"/>
            <p:cNvSpPr/>
            <p:nvPr/>
          </p:nvSpPr>
          <p:spPr>
            <a:xfrm>
              <a:off x="5972650" y="2077000"/>
              <a:ext cx="14150" cy="19900"/>
            </a:xfrm>
            <a:custGeom>
              <a:avLst/>
              <a:gdLst/>
              <a:ahLst/>
              <a:cxnLst/>
              <a:rect l="l" t="t" r="r" b="b"/>
              <a:pathLst>
                <a:path w="566" h="796" extrusionOk="0">
                  <a:moveTo>
                    <a:pt x="300" y="1"/>
                  </a:moveTo>
                  <a:cubicBezTo>
                    <a:pt x="217" y="271"/>
                    <a:pt x="0" y="758"/>
                    <a:pt x="0" y="758"/>
                  </a:cubicBezTo>
                  <a:lnTo>
                    <a:pt x="33" y="766"/>
                  </a:lnTo>
                  <a:lnTo>
                    <a:pt x="50" y="774"/>
                  </a:lnTo>
                  <a:lnTo>
                    <a:pt x="100" y="795"/>
                  </a:lnTo>
                  <a:cubicBezTo>
                    <a:pt x="100" y="795"/>
                    <a:pt x="370" y="284"/>
                    <a:pt x="566" y="30"/>
                  </a:cubicBezTo>
                  <a:lnTo>
                    <a:pt x="566" y="30"/>
                  </a:lnTo>
                  <a:cubicBezTo>
                    <a:pt x="400" y="205"/>
                    <a:pt x="250" y="396"/>
                    <a:pt x="125" y="600"/>
                  </a:cubicBezTo>
                  <a:cubicBezTo>
                    <a:pt x="200" y="404"/>
                    <a:pt x="258" y="205"/>
                    <a:pt x="300" y="1"/>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9"/>
            <p:cNvSpPr/>
            <p:nvPr/>
          </p:nvSpPr>
          <p:spPr>
            <a:xfrm>
              <a:off x="5964950" y="2080850"/>
              <a:ext cx="4700" cy="13850"/>
            </a:xfrm>
            <a:custGeom>
              <a:avLst/>
              <a:gdLst/>
              <a:ahLst/>
              <a:cxnLst/>
              <a:rect l="l" t="t" r="r" b="b"/>
              <a:pathLst>
                <a:path w="188" h="554" extrusionOk="0">
                  <a:moveTo>
                    <a:pt x="0" y="1"/>
                  </a:moveTo>
                  <a:lnTo>
                    <a:pt x="0" y="1"/>
                  </a:lnTo>
                  <a:cubicBezTo>
                    <a:pt x="54" y="171"/>
                    <a:pt x="88" y="346"/>
                    <a:pt x="109" y="521"/>
                  </a:cubicBezTo>
                  <a:lnTo>
                    <a:pt x="188" y="554"/>
                  </a:lnTo>
                  <a:cubicBezTo>
                    <a:pt x="163" y="288"/>
                    <a:pt x="0" y="1"/>
                    <a:pt x="0" y="1"/>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9"/>
            <p:cNvSpPr/>
            <p:nvPr/>
          </p:nvSpPr>
          <p:spPr>
            <a:xfrm>
              <a:off x="5967450" y="2067950"/>
              <a:ext cx="11150" cy="28225"/>
            </a:xfrm>
            <a:custGeom>
              <a:avLst/>
              <a:gdLst/>
              <a:ahLst/>
              <a:cxnLst/>
              <a:rect l="l" t="t" r="r" b="b"/>
              <a:pathLst>
                <a:path w="446" h="1129" extrusionOk="0">
                  <a:moveTo>
                    <a:pt x="445" y="1"/>
                  </a:moveTo>
                  <a:cubicBezTo>
                    <a:pt x="412" y="196"/>
                    <a:pt x="350" y="463"/>
                    <a:pt x="291" y="687"/>
                  </a:cubicBezTo>
                  <a:cubicBezTo>
                    <a:pt x="321" y="479"/>
                    <a:pt x="337" y="275"/>
                    <a:pt x="333" y="67"/>
                  </a:cubicBezTo>
                  <a:lnTo>
                    <a:pt x="333" y="67"/>
                  </a:lnTo>
                  <a:cubicBezTo>
                    <a:pt x="304" y="288"/>
                    <a:pt x="266" y="508"/>
                    <a:pt x="212" y="729"/>
                  </a:cubicBezTo>
                  <a:cubicBezTo>
                    <a:pt x="217" y="596"/>
                    <a:pt x="217" y="463"/>
                    <a:pt x="204" y="334"/>
                  </a:cubicBezTo>
                  <a:cubicBezTo>
                    <a:pt x="192" y="537"/>
                    <a:pt x="171" y="737"/>
                    <a:pt x="137" y="941"/>
                  </a:cubicBezTo>
                  <a:cubicBezTo>
                    <a:pt x="121" y="683"/>
                    <a:pt x="71" y="429"/>
                    <a:pt x="0" y="184"/>
                  </a:cubicBezTo>
                  <a:lnTo>
                    <a:pt x="0" y="184"/>
                  </a:lnTo>
                  <a:cubicBezTo>
                    <a:pt x="58" y="504"/>
                    <a:pt x="67" y="1062"/>
                    <a:pt x="67" y="1062"/>
                  </a:cubicBezTo>
                  <a:lnTo>
                    <a:pt x="117" y="1082"/>
                  </a:lnTo>
                  <a:lnTo>
                    <a:pt x="125" y="1087"/>
                  </a:lnTo>
                  <a:lnTo>
                    <a:pt x="146" y="1091"/>
                  </a:lnTo>
                  <a:lnTo>
                    <a:pt x="175" y="1103"/>
                  </a:lnTo>
                  <a:lnTo>
                    <a:pt x="179" y="1103"/>
                  </a:lnTo>
                  <a:lnTo>
                    <a:pt x="204" y="1112"/>
                  </a:lnTo>
                  <a:lnTo>
                    <a:pt x="246" y="1128"/>
                  </a:lnTo>
                  <a:cubicBezTo>
                    <a:pt x="354" y="762"/>
                    <a:pt x="420" y="384"/>
                    <a:pt x="445" y="1"/>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9"/>
            <p:cNvSpPr/>
            <p:nvPr/>
          </p:nvSpPr>
          <p:spPr>
            <a:xfrm>
              <a:off x="5965150" y="2078575"/>
              <a:ext cx="4500" cy="12900"/>
            </a:xfrm>
            <a:custGeom>
              <a:avLst/>
              <a:gdLst/>
              <a:ahLst/>
              <a:cxnLst/>
              <a:rect l="l" t="t" r="r" b="b"/>
              <a:pathLst>
                <a:path w="180" h="516" extrusionOk="0">
                  <a:moveTo>
                    <a:pt x="180" y="0"/>
                  </a:moveTo>
                  <a:cubicBezTo>
                    <a:pt x="84" y="158"/>
                    <a:pt x="26" y="333"/>
                    <a:pt x="1" y="516"/>
                  </a:cubicBezTo>
                  <a:lnTo>
                    <a:pt x="76" y="512"/>
                  </a:lnTo>
                  <a:cubicBezTo>
                    <a:pt x="92" y="337"/>
                    <a:pt x="125" y="167"/>
                    <a:pt x="180"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9"/>
            <p:cNvSpPr/>
            <p:nvPr/>
          </p:nvSpPr>
          <p:spPr>
            <a:xfrm>
              <a:off x="5960775" y="2069100"/>
              <a:ext cx="6175" cy="22600"/>
            </a:xfrm>
            <a:custGeom>
              <a:avLst/>
              <a:gdLst/>
              <a:ahLst/>
              <a:cxnLst/>
              <a:rect l="l" t="t" r="r" b="b"/>
              <a:pathLst>
                <a:path w="247" h="904" extrusionOk="0">
                  <a:moveTo>
                    <a:pt x="246" y="1"/>
                  </a:moveTo>
                  <a:cubicBezTo>
                    <a:pt x="180" y="234"/>
                    <a:pt x="138" y="471"/>
                    <a:pt x="117" y="712"/>
                  </a:cubicBezTo>
                  <a:cubicBezTo>
                    <a:pt x="97" y="504"/>
                    <a:pt x="59" y="300"/>
                    <a:pt x="1" y="100"/>
                  </a:cubicBezTo>
                  <a:lnTo>
                    <a:pt x="1" y="100"/>
                  </a:lnTo>
                  <a:cubicBezTo>
                    <a:pt x="51" y="379"/>
                    <a:pt x="76" y="903"/>
                    <a:pt x="76" y="903"/>
                  </a:cubicBezTo>
                  <a:lnTo>
                    <a:pt x="109" y="899"/>
                  </a:lnTo>
                  <a:lnTo>
                    <a:pt x="130" y="899"/>
                  </a:lnTo>
                  <a:lnTo>
                    <a:pt x="184" y="895"/>
                  </a:lnTo>
                  <a:cubicBezTo>
                    <a:pt x="184" y="895"/>
                    <a:pt x="197" y="317"/>
                    <a:pt x="246" y="1"/>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9"/>
            <p:cNvSpPr/>
            <p:nvPr/>
          </p:nvSpPr>
          <p:spPr>
            <a:xfrm>
              <a:off x="5948925" y="2081900"/>
              <a:ext cx="10425" cy="10425"/>
            </a:xfrm>
            <a:custGeom>
              <a:avLst/>
              <a:gdLst/>
              <a:ahLst/>
              <a:cxnLst/>
              <a:rect l="l" t="t" r="r" b="b"/>
              <a:pathLst>
                <a:path w="417" h="417" extrusionOk="0">
                  <a:moveTo>
                    <a:pt x="1" y="0"/>
                  </a:moveTo>
                  <a:cubicBezTo>
                    <a:pt x="126" y="129"/>
                    <a:pt x="238" y="266"/>
                    <a:pt x="338" y="416"/>
                  </a:cubicBezTo>
                  <a:lnTo>
                    <a:pt x="417" y="408"/>
                  </a:lnTo>
                  <a:cubicBezTo>
                    <a:pt x="275" y="183"/>
                    <a:pt x="1" y="0"/>
                    <a:pt x="1"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9"/>
            <p:cNvSpPr/>
            <p:nvPr/>
          </p:nvSpPr>
          <p:spPr>
            <a:xfrm>
              <a:off x="5947375" y="2064425"/>
              <a:ext cx="16250" cy="27675"/>
            </a:xfrm>
            <a:custGeom>
              <a:avLst/>
              <a:gdLst/>
              <a:ahLst/>
              <a:cxnLst/>
              <a:rect l="l" t="t" r="r" b="b"/>
              <a:pathLst>
                <a:path w="650" h="1107" extrusionOk="0">
                  <a:moveTo>
                    <a:pt x="312" y="0"/>
                  </a:moveTo>
                  <a:cubicBezTo>
                    <a:pt x="375" y="183"/>
                    <a:pt x="437" y="450"/>
                    <a:pt x="487" y="674"/>
                  </a:cubicBezTo>
                  <a:cubicBezTo>
                    <a:pt x="421" y="479"/>
                    <a:pt x="341" y="287"/>
                    <a:pt x="246" y="104"/>
                  </a:cubicBezTo>
                  <a:lnTo>
                    <a:pt x="246" y="104"/>
                  </a:lnTo>
                  <a:cubicBezTo>
                    <a:pt x="321" y="312"/>
                    <a:pt x="383" y="529"/>
                    <a:pt x="437" y="745"/>
                  </a:cubicBezTo>
                  <a:cubicBezTo>
                    <a:pt x="383" y="624"/>
                    <a:pt x="321" y="508"/>
                    <a:pt x="250" y="400"/>
                  </a:cubicBezTo>
                  <a:lnTo>
                    <a:pt x="250" y="400"/>
                  </a:lnTo>
                  <a:cubicBezTo>
                    <a:pt x="333" y="583"/>
                    <a:pt x="404" y="774"/>
                    <a:pt x="470" y="970"/>
                  </a:cubicBezTo>
                  <a:cubicBezTo>
                    <a:pt x="333" y="749"/>
                    <a:pt x="179" y="545"/>
                    <a:pt x="0" y="358"/>
                  </a:cubicBezTo>
                  <a:lnTo>
                    <a:pt x="0" y="358"/>
                  </a:lnTo>
                  <a:cubicBezTo>
                    <a:pt x="196" y="616"/>
                    <a:pt x="462" y="1107"/>
                    <a:pt x="462" y="1107"/>
                  </a:cubicBezTo>
                  <a:lnTo>
                    <a:pt x="512" y="1103"/>
                  </a:lnTo>
                  <a:lnTo>
                    <a:pt x="541" y="1103"/>
                  </a:lnTo>
                  <a:lnTo>
                    <a:pt x="574" y="1099"/>
                  </a:lnTo>
                  <a:lnTo>
                    <a:pt x="579" y="1099"/>
                  </a:lnTo>
                  <a:lnTo>
                    <a:pt x="604" y="1094"/>
                  </a:lnTo>
                  <a:lnTo>
                    <a:pt x="649" y="1090"/>
                  </a:lnTo>
                  <a:cubicBezTo>
                    <a:pt x="579" y="716"/>
                    <a:pt x="462" y="350"/>
                    <a:pt x="312"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9"/>
            <p:cNvSpPr/>
            <p:nvPr/>
          </p:nvSpPr>
          <p:spPr>
            <a:xfrm>
              <a:off x="6191850" y="2144300"/>
              <a:ext cx="6075" cy="13425"/>
            </a:xfrm>
            <a:custGeom>
              <a:avLst/>
              <a:gdLst/>
              <a:ahLst/>
              <a:cxnLst/>
              <a:rect l="l" t="t" r="r" b="b"/>
              <a:pathLst>
                <a:path w="243" h="537" extrusionOk="0">
                  <a:moveTo>
                    <a:pt x="242" y="0"/>
                  </a:moveTo>
                  <a:cubicBezTo>
                    <a:pt x="126" y="162"/>
                    <a:pt x="47" y="341"/>
                    <a:pt x="1" y="537"/>
                  </a:cubicBezTo>
                  <a:lnTo>
                    <a:pt x="80" y="537"/>
                  </a:lnTo>
                  <a:cubicBezTo>
                    <a:pt x="80" y="537"/>
                    <a:pt x="151" y="187"/>
                    <a:pt x="242"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9"/>
            <p:cNvSpPr/>
            <p:nvPr/>
          </p:nvSpPr>
          <p:spPr>
            <a:xfrm>
              <a:off x="6189150" y="2134000"/>
              <a:ext cx="6800" cy="23725"/>
            </a:xfrm>
            <a:custGeom>
              <a:avLst/>
              <a:gdLst/>
              <a:ahLst/>
              <a:cxnLst/>
              <a:rect l="l" t="t" r="r" b="b"/>
              <a:pathLst>
                <a:path w="272" h="949" extrusionOk="0">
                  <a:moveTo>
                    <a:pt x="271" y="0"/>
                  </a:moveTo>
                  <a:lnTo>
                    <a:pt x="271" y="0"/>
                  </a:lnTo>
                  <a:cubicBezTo>
                    <a:pt x="176" y="242"/>
                    <a:pt x="105" y="491"/>
                    <a:pt x="63" y="745"/>
                  </a:cubicBezTo>
                  <a:cubicBezTo>
                    <a:pt x="63" y="520"/>
                    <a:pt x="42" y="296"/>
                    <a:pt x="1" y="75"/>
                  </a:cubicBezTo>
                  <a:lnTo>
                    <a:pt x="1" y="75"/>
                  </a:lnTo>
                  <a:cubicBezTo>
                    <a:pt x="26" y="383"/>
                    <a:pt x="1" y="949"/>
                    <a:pt x="1" y="949"/>
                  </a:cubicBezTo>
                  <a:lnTo>
                    <a:pt x="113" y="949"/>
                  </a:lnTo>
                  <a:cubicBezTo>
                    <a:pt x="113" y="949"/>
                    <a:pt x="180" y="333"/>
                    <a:pt x="271"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9"/>
            <p:cNvSpPr/>
            <p:nvPr/>
          </p:nvSpPr>
          <p:spPr>
            <a:xfrm>
              <a:off x="6175525" y="2145850"/>
              <a:ext cx="10125" cy="11875"/>
            </a:xfrm>
            <a:custGeom>
              <a:avLst/>
              <a:gdLst/>
              <a:ahLst/>
              <a:cxnLst/>
              <a:rect l="l" t="t" r="r" b="b"/>
              <a:pathLst>
                <a:path w="405" h="475" extrusionOk="0">
                  <a:moveTo>
                    <a:pt x="1" y="0"/>
                  </a:moveTo>
                  <a:cubicBezTo>
                    <a:pt x="117" y="146"/>
                    <a:pt x="226" y="308"/>
                    <a:pt x="317" y="475"/>
                  </a:cubicBezTo>
                  <a:lnTo>
                    <a:pt x="404" y="475"/>
                  </a:lnTo>
                  <a:cubicBezTo>
                    <a:pt x="275" y="221"/>
                    <a:pt x="1" y="1"/>
                    <a:pt x="1"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9"/>
            <p:cNvSpPr/>
            <p:nvPr/>
          </p:nvSpPr>
          <p:spPr>
            <a:xfrm>
              <a:off x="6174700" y="2127550"/>
              <a:ext cx="15525" cy="30175"/>
            </a:xfrm>
            <a:custGeom>
              <a:avLst/>
              <a:gdLst/>
              <a:ahLst/>
              <a:cxnLst/>
              <a:rect l="l" t="t" r="r" b="b"/>
              <a:pathLst>
                <a:path w="621" h="1207" extrusionOk="0">
                  <a:moveTo>
                    <a:pt x="371" y="0"/>
                  </a:moveTo>
                  <a:lnTo>
                    <a:pt x="371" y="0"/>
                  </a:lnTo>
                  <a:cubicBezTo>
                    <a:pt x="417" y="208"/>
                    <a:pt x="458" y="500"/>
                    <a:pt x="487" y="745"/>
                  </a:cubicBezTo>
                  <a:cubicBezTo>
                    <a:pt x="437" y="529"/>
                    <a:pt x="371" y="317"/>
                    <a:pt x="283" y="109"/>
                  </a:cubicBezTo>
                  <a:lnTo>
                    <a:pt x="283" y="109"/>
                  </a:lnTo>
                  <a:cubicBezTo>
                    <a:pt x="346" y="346"/>
                    <a:pt x="392" y="579"/>
                    <a:pt x="425" y="820"/>
                  </a:cubicBezTo>
                  <a:cubicBezTo>
                    <a:pt x="379" y="683"/>
                    <a:pt x="325" y="554"/>
                    <a:pt x="259" y="425"/>
                  </a:cubicBezTo>
                  <a:lnTo>
                    <a:pt x="259" y="425"/>
                  </a:lnTo>
                  <a:cubicBezTo>
                    <a:pt x="329" y="633"/>
                    <a:pt x="392" y="845"/>
                    <a:pt x="437" y="1061"/>
                  </a:cubicBezTo>
                  <a:cubicBezTo>
                    <a:pt x="317" y="812"/>
                    <a:pt x="171" y="574"/>
                    <a:pt x="1" y="358"/>
                  </a:cubicBezTo>
                  <a:lnTo>
                    <a:pt x="1" y="358"/>
                  </a:lnTo>
                  <a:cubicBezTo>
                    <a:pt x="184" y="653"/>
                    <a:pt x="417" y="1207"/>
                    <a:pt x="417" y="1207"/>
                  </a:cubicBezTo>
                  <a:lnTo>
                    <a:pt x="620" y="1207"/>
                  </a:lnTo>
                  <a:cubicBezTo>
                    <a:pt x="579" y="795"/>
                    <a:pt x="496" y="391"/>
                    <a:pt x="371" y="0"/>
                  </a:cubicBezTo>
                  <a:close/>
                </a:path>
              </a:pathLst>
            </a:custGeom>
            <a:solidFill>
              <a:srgbClr val="886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9"/>
            <p:cNvSpPr/>
            <p:nvPr/>
          </p:nvSpPr>
          <p:spPr>
            <a:xfrm>
              <a:off x="6627275" y="2107050"/>
              <a:ext cx="107150" cy="67325"/>
            </a:xfrm>
            <a:custGeom>
              <a:avLst/>
              <a:gdLst/>
              <a:ahLst/>
              <a:cxnLst/>
              <a:rect l="l" t="t" r="r" b="b"/>
              <a:pathLst>
                <a:path w="4286" h="2693" extrusionOk="0">
                  <a:moveTo>
                    <a:pt x="1303" y="1"/>
                  </a:moveTo>
                  <a:cubicBezTo>
                    <a:pt x="1303" y="1"/>
                    <a:pt x="1619" y="1623"/>
                    <a:pt x="1652" y="2156"/>
                  </a:cubicBezTo>
                  <a:cubicBezTo>
                    <a:pt x="1361" y="1686"/>
                    <a:pt x="1008" y="1257"/>
                    <a:pt x="596" y="887"/>
                  </a:cubicBezTo>
                  <a:lnTo>
                    <a:pt x="596" y="887"/>
                  </a:lnTo>
                  <a:cubicBezTo>
                    <a:pt x="596" y="887"/>
                    <a:pt x="1191" y="1686"/>
                    <a:pt x="1399" y="2206"/>
                  </a:cubicBezTo>
                  <a:cubicBezTo>
                    <a:pt x="1091" y="1985"/>
                    <a:pt x="775" y="1785"/>
                    <a:pt x="446" y="1602"/>
                  </a:cubicBezTo>
                  <a:lnTo>
                    <a:pt x="446" y="1602"/>
                  </a:lnTo>
                  <a:cubicBezTo>
                    <a:pt x="446" y="1603"/>
                    <a:pt x="1053" y="2135"/>
                    <a:pt x="1174" y="2305"/>
                  </a:cubicBezTo>
                  <a:cubicBezTo>
                    <a:pt x="795" y="2172"/>
                    <a:pt x="400" y="2077"/>
                    <a:pt x="1" y="2023"/>
                  </a:cubicBezTo>
                  <a:lnTo>
                    <a:pt x="1" y="2023"/>
                  </a:lnTo>
                  <a:cubicBezTo>
                    <a:pt x="1" y="2023"/>
                    <a:pt x="804" y="2335"/>
                    <a:pt x="1099" y="2488"/>
                  </a:cubicBezTo>
                  <a:cubicBezTo>
                    <a:pt x="953" y="2470"/>
                    <a:pt x="806" y="2461"/>
                    <a:pt x="659" y="2461"/>
                  </a:cubicBezTo>
                  <a:cubicBezTo>
                    <a:pt x="539" y="2461"/>
                    <a:pt x="418" y="2467"/>
                    <a:pt x="296" y="2480"/>
                  </a:cubicBezTo>
                  <a:cubicBezTo>
                    <a:pt x="296" y="2480"/>
                    <a:pt x="737" y="2543"/>
                    <a:pt x="1378" y="2692"/>
                  </a:cubicBezTo>
                  <a:lnTo>
                    <a:pt x="2796" y="2630"/>
                  </a:lnTo>
                  <a:cubicBezTo>
                    <a:pt x="2796" y="2630"/>
                    <a:pt x="3661" y="2451"/>
                    <a:pt x="4140" y="2439"/>
                  </a:cubicBezTo>
                  <a:cubicBezTo>
                    <a:pt x="3893" y="2409"/>
                    <a:pt x="3645" y="2394"/>
                    <a:pt x="3396" y="2394"/>
                  </a:cubicBezTo>
                  <a:cubicBezTo>
                    <a:pt x="3197" y="2394"/>
                    <a:pt x="2996" y="2403"/>
                    <a:pt x="2796" y="2422"/>
                  </a:cubicBezTo>
                  <a:cubicBezTo>
                    <a:pt x="2796" y="2422"/>
                    <a:pt x="3699" y="1968"/>
                    <a:pt x="4285" y="1877"/>
                  </a:cubicBezTo>
                  <a:cubicBezTo>
                    <a:pt x="4285" y="1877"/>
                    <a:pt x="4265" y="1876"/>
                    <a:pt x="4227" y="1876"/>
                  </a:cubicBezTo>
                  <a:cubicBezTo>
                    <a:pt x="4034" y="1876"/>
                    <a:pt x="3376" y="1902"/>
                    <a:pt x="2576" y="2222"/>
                  </a:cubicBezTo>
                  <a:cubicBezTo>
                    <a:pt x="2576" y="2222"/>
                    <a:pt x="3154" y="1436"/>
                    <a:pt x="3532" y="1070"/>
                  </a:cubicBezTo>
                  <a:lnTo>
                    <a:pt x="3532" y="1070"/>
                  </a:lnTo>
                  <a:cubicBezTo>
                    <a:pt x="3532" y="1070"/>
                    <a:pt x="2725" y="1644"/>
                    <a:pt x="2426" y="2027"/>
                  </a:cubicBezTo>
                  <a:cubicBezTo>
                    <a:pt x="2426" y="2027"/>
                    <a:pt x="2642" y="1340"/>
                    <a:pt x="2742" y="1174"/>
                  </a:cubicBezTo>
                  <a:lnTo>
                    <a:pt x="2742" y="1174"/>
                  </a:lnTo>
                  <a:cubicBezTo>
                    <a:pt x="2742" y="1174"/>
                    <a:pt x="2314" y="1707"/>
                    <a:pt x="2160" y="2147"/>
                  </a:cubicBezTo>
                  <a:cubicBezTo>
                    <a:pt x="2160" y="2147"/>
                    <a:pt x="2218" y="629"/>
                    <a:pt x="2218" y="375"/>
                  </a:cubicBezTo>
                  <a:lnTo>
                    <a:pt x="2218" y="375"/>
                  </a:lnTo>
                  <a:cubicBezTo>
                    <a:pt x="2218" y="376"/>
                    <a:pt x="1956" y="1299"/>
                    <a:pt x="1914" y="1993"/>
                  </a:cubicBezTo>
                  <a:cubicBezTo>
                    <a:pt x="1914" y="1993"/>
                    <a:pt x="1594" y="604"/>
                    <a:pt x="1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9"/>
            <p:cNvSpPr/>
            <p:nvPr/>
          </p:nvSpPr>
          <p:spPr>
            <a:xfrm>
              <a:off x="6028276" y="2145400"/>
              <a:ext cx="72500" cy="58775"/>
            </a:xfrm>
            <a:custGeom>
              <a:avLst/>
              <a:gdLst/>
              <a:ahLst/>
              <a:cxnLst/>
              <a:rect l="l" t="t" r="r" b="b"/>
              <a:pathLst>
                <a:path w="2900" h="2351" extrusionOk="0">
                  <a:moveTo>
                    <a:pt x="778" y="1"/>
                  </a:moveTo>
                  <a:lnTo>
                    <a:pt x="778" y="1"/>
                  </a:lnTo>
                  <a:cubicBezTo>
                    <a:pt x="778" y="1"/>
                    <a:pt x="1078" y="1402"/>
                    <a:pt x="1128" y="1864"/>
                  </a:cubicBezTo>
                  <a:cubicBezTo>
                    <a:pt x="916" y="1477"/>
                    <a:pt x="649" y="1124"/>
                    <a:pt x="342" y="803"/>
                  </a:cubicBezTo>
                  <a:lnTo>
                    <a:pt x="342" y="803"/>
                  </a:lnTo>
                  <a:cubicBezTo>
                    <a:pt x="342" y="804"/>
                    <a:pt x="787" y="1477"/>
                    <a:pt x="957" y="1922"/>
                  </a:cubicBezTo>
                  <a:cubicBezTo>
                    <a:pt x="741" y="1743"/>
                    <a:pt x="516" y="1585"/>
                    <a:pt x="279" y="1436"/>
                  </a:cubicBezTo>
                  <a:lnTo>
                    <a:pt x="279" y="1436"/>
                  </a:lnTo>
                  <a:cubicBezTo>
                    <a:pt x="279" y="1436"/>
                    <a:pt x="720" y="1872"/>
                    <a:pt x="812" y="2018"/>
                  </a:cubicBezTo>
                  <a:cubicBezTo>
                    <a:pt x="550" y="1922"/>
                    <a:pt x="275" y="1856"/>
                    <a:pt x="1" y="1823"/>
                  </a:cubicBezTo>
                  <a:lnTo>
                    <a:pt x="1" y="1823"/>
                  </a:lnTo>
                  <a:cubicBezTo>
                    <a:pt x="1" y="1823"/>
                    <a:pt x="562" y="2060"/>
                    <a:pt x="770" y="2180"/>
                  </a:cubicBezTo>
                  <a:cubicBezTo>
                    <a:pt x="717" y="2175"/>
                    <a:pt x="663" y="2173"/>
                    <a:pt x="610" y="2173"/>
                  </a:cubicBezTo>
                  <a:cubicBezTo>
                    <a:pt x="481" y="2173"/>
                    <a:pt x="352" y="2187"/>
                    <a:pt x="225" y="2214"/>
                  </a:cubicBezTo>
                  <a:cubicBezTo>
                    <a:pt x="225" y="2214"/>
                    <a:pt x="525" y="2247"/>
                    <a:pt x="966" y="2351"/>
                  </a:cubicBezTo>
                  <a:lnTo>
                    <a:pt x="1931" y="2230"/>
                  </a:lnTo>
                  <a:cubicBezTo>
                    <a:pt x="1931" y="2230"/>
                    <a:pt x="2505" y="2035"/>
                    <a:pt x="2829" y="2001"/>
                  </a:cubicBezTo>
                  <a:cubicBezTo>
                    <a:pt x="2738" y="1994"/>
                    <a:pt x="2647" y="1990"/>
                    <a:pt x="2555" y="1990"/>
                  </a:cubicBezTo>
                  <a:cubicBezTo>
                    <a:pt x="2342" y="1990"/>
                    <a:pt x="2128" y="2011"/>
                    <a:pt x="1918" y="2051"/>
                  </a:cubicBezTo>
                  <a:cubicBezTo>
                    <a:pt x="1918" y="2051"/>
                    <a:pt x="2509" y="1615"/>
                    <a:pt x="2900" y="1506"/>
                  </a:cubicBezTo>
                  <a:lnTo>
                    <a:pt x="2900" y="1506"/>
                  </a:lnTo>
                  <a:cubicBezTo>
                    <a:pt x="2900" y="1506"/>
                    <a:pt x="2388" y="1511"/>
                    <a:pt x="1756" y="1889"/>
                  </a:cubicBezTo>
                  <a:cubicBezTo>
                    <a:pt x="1756" y="1889"/>
                    <a:pt x="2110" y="1174"/>
                    <a:pt x="2347" y="837"/>
                  </a:cubicBezTo>
                  <a:lnTo>
                    <a:pt x="2347" y="837"/>
                  </a:lnTo>
                  <a:cubicBezTo>
                    <a:pt x="2346" y="837"/>
                    <a:pt x="1827" y="1369"/>
                    <a:pt x="1648" y="1719"/>
                  </a:cubicBezTo>
                  <a:cubicBezTo>
                    <a:pt x="1648" y="1719"/>
                    <a:pt x="1756" y="1107"/>
                    <a:pt x="1818" y="961"/>
                  </a:cubicBezTo>
                  <a:lnTo>
                    <a:pt x="1818" y="961"/>
                  </a:lnTo>
                  <a:cubicBezTo>
                    <a:pt x="1818" y="962"/>
                    <a:pt x="1552" y="1444"/>
                    <a:pt x="1469" y="1835"/>
                  </a:cubicBezTo>
                  <a:cubicBezTo>
                    <a:pt x="1469" y="1835"/>
                    <a:pt x="1431" y="508"/>
                    <a:pt x="1419" y="288"/>
                  </a:cubicBezTo>
                  <a:cubicBezTo>
                    <a:pt x="1419" y="288"/>
                    <a:pt x="1290" y="1103"/>
                    <a:pt x="1298" y="1710"/>
                  </a:cubicBezTo>
                  <a:cubicBezTo>
                    <a:pt x="1298" y="1710"/>
                    <a:pt x="1007" y="512"/>
                    <a:pt x="778"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9"/>
            <p:cNvSpPr/>
            <p:nvPr/>
          </p:nvSpPr>
          <p:spPr>
            <a:xfrm>
              <a:off x="6068526" y="2148950"/>
              <a:ext cx="65850" cy="57825"/>
            </a:xfrm>
            <a:custGeom>
              <a:avLst/>
              <a:gdLst/>
              <a:ahLst/>
              <a:cxnLst/>
              <a:rect l="l" t="t" r="r" b="b"/>
              <a:pathLst>
                <a:path w="2634" h="2313" extrusionOk="0">
                  <a:moveTo>
                    <a:pt x="1273" y="0"/>
                  </a:moveTo>
                  <a:lnTo>
                    <a:pt x="1273" y="0"/>
                  </a:lnTo>
                  <a:cubicBezTo>
                    <a:pt x="1273" y="0"/>
                    <a:pt x="1074" y="1161"/>
                    <a:pt x="970" y="1522"/>
                  </a:cubicBezTo>
                  <a:cubicBezTo>
                    <a:pt x="903" y="1144"/>
                    <a:pt x="791" y="774"/>
                    <a:pt x="628" y="420"/>
                  </a:cubicBezTo>
                  <a:lnTo>
                    <a:pt x="628" y="420"/>
                  </a:lnTo>
                  <a:cubicBezTo>
                    <a:pt x="629" y="420"/>
                    <a:pt x="799" y="1098"/>
                    <a:pt x="799" y="1498"/>
                  </a:cubicBezTo>
                  <a:cubicBezTo>
                    <a:pt x="670" y="1277"/>
                    <a:pt x="524" y="1065"/>
                    <a:pt x="371" y="865"/>
                  </a:cubicBezTo>
                  <a:lnTo>
                    <a:pt x="371" y="865"/>
                  </a:lnTo>
                  <a:cubicBezTo>
                    <a:pt x="371" y="865"/>
                    <a:pt x="608" y="1364"/>
                    <a:pt x="641" y="1510"/>
                  </a:cubicBezTo>
                  <a:cubicBezTo>
                    <a:pt x="445" y="1331"/>
                    <a:pt x="229" y="1173"/>
                    <a:pt x="0" y="1040"/>
                  </a:cubicBezTo>
                  <a:lnTo>
                    <a:pt x="0" y="1040"/>
                  </a:lnTo>
                  <a:cubicBezTo>
                    <a:pt x="0" y="1040"/>
                    <a:pt x="412" y="1439"/>
                    <a:pt x="554" y="1614"/>
                  </a:cubicBezTo>
                  <a:cubicBezTo>
                    <a:pt x="400" y="1527"/>
                    <a:pt x="242" y="1460"/>
                    <a:pt x="71" y="1414"/>
                  </a:cubicBezTo>
                  <a:lnTo>
                    <a:pt x="71" y="1414"/>
                  </a:lnTo>
                  <a:cubicBezTo>
                    <a:pt x="71" y="1414"/>
                    <a:pt x="321" y="1564"/>
                    <a:pt x="674" y="1818"/>
                  </a:cubicBezTo>
                  <a:lnTo>
                    <a:pt x="1552" y="2117"/>
                  </a:lnTo>
                  <a:cubicBezTo>
                    <a:pt x="1552" y="2117"/>
                    <a:pt x="2118" y="2209"/>
                    <a:pt x="2409" y="2313"/>
                  </a:cubicBezTo>
                  <a:cubicBezTo>
                    <a:pt x="2155" y="2167"/>
                    <a:pt x="1881" y="2059"/>
                    <a:pt x="1602" y="1980"/>
                  </a:cubicBezTo>
                  <a:cubicBezTo>
                    <a:pt x="1602" y="1980"/>
                    <a:pt x="1911" y="1939"/>
                    <a:pt x="2228" y="1939"/>
                  </a:cubicBezTo>
                  <a:cubicBezTo>
                    <a:pt x="2371" y="1939"/>
                    <a:pt x="2516" y="1947"/>
                    <a:pt x="2633" y="1972"/>
                  </a:cubicBezTo>
                  <a:cubicBezTo>
                    <a:pt x="2633" y="1972"/>
                    <a:pt x="2235" y="1791"/>
                    <a:pt x="1628" y="1791"/>
                  </a:cubicBezTo>
                  <a:cubicBezTo>
                    <a:pt x="1591" y="1791"/>
                    <a:pt x="1553" y="1791"/>
                    <a:pt x="1514" y="1793"/>
                  </a:cubicBezTo>
                  <a:cubicBezTo>
                    <a:pt x="1514" y="1793"/>
                    <a:pt x="2051" y="1406"/>
                    <a:pt x="2371" y="1252"/>
                  </a:cubicBezTo>
                  <a:lnTo>
                    <a:pt x="2371" y="1252"/>
                  </a:lnTo>
                  <a:cubicBezTo>
                    <a:pt x="2371" y="1252"/>
                    <a:pt x="1743" y="1439"/>
                    <a:pt x="1469" y="1626"/>
                  </a:cubicBezTo>
                  <a:cubicBezTo>
                    <a:pt x="1469" y="1626"/>
                    <a:pt x="1764" y="1219"/>
                    <a:pt x="1868" y="1131"/>
                  </a:cubicBezTo>
                  <a:lnTo>
                    <a:pt x="1868" y="1131"/>
                  </a:lnTo>
                  <a:cubicBezTo>
                    <a:pt x="1868" y="1132"/>
                    <a:pt x="1477" y="1385"/>
                    <a:pt x="1277" y="1643"/>
                  </a:cubicBezTo>
                  <a:cubicBezTo>
                    <a:pt x="1277" y="1643"/>
                    <a:pt x="1677" y="641"/>
                    <a:pt x="1739" y="470"/>
                  </a:cubicBezTo>
                  <a:lnTo>
                    <a:pt x="1739" y="470"/>
                  </a:lnTo>
                  <a:cubicBezTo>
                    <a:pt x="1739" y="470"/>
                    <a:pt x="1356" y="1023"/>
                    <a:pt x="1169" y="1477"/>
                  </a:cubicBezTo>
                  <a:cubicBezTo>
                    <a:pt x="1169" y="1477"/>
                    <a:pt x="1302" y="470"/>
                    <a:pt x="1273" y="0"/>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9"/>
            <p:cNvSpPr/>
            <p:nvPr/>
          </p:nvSpPr>
          <p:spPr>
            <a:xfrm>
              <a:off x="6213700" y="2127125"/>
              <a:ext cx="78550" cy="49325"/>
            </a:xfrm>
            <a:custGeom>
              <a:avLst/>
              <a:gdLst/>
              <a:ahLst/>
              <a:cxnLst/>
              <a:rect l="l" t="t" r="r" b="b"/>
              <a:pathLst>
                <a:path w="3142" h="1973" extrusionOk="0">
                  <a:moveTo>
                    <a:pt x="770" y="1"/>
                  </a:moveTo>
                  <a:cubicBezTo>
                    <a:pt x="770" y="1"/>
                    <a:pt x="1153" y="1161"/>
                    <a:pt x="1228" y="1548"/>
                  </a:cubicBezTo>
                  <a:cubicBezTo>
                    <a:pt x="970" y="1232"/>
                    <a:pt x="670" y="953"/>
                    <a:pt x="333" y="725"/>
                  </a:cubicBezTo>
                  <a:lnTo>
                    <a:pt x="333" y="725"/>
                  </a:lnTo>
                  <a:cubicBezTo>
                    <a:pt x="333" y="725"/>
                    <a:pt x="845" y="1249"/>
                    <a:pt x="1045" y="1611"/>
                  </a:cubicBezTo>
                  <a:cubicBezTo>
                    <a:pt x="799" y="1482"/>
                    <a:pt x="550" y="1365"/>
                    <a:pt x="288" y="1265"/>
                  </a:cubicBezTo>
                  <a:lnTo>
                    <a:pt x="288" y="1265"/>
                  </a:lnTo>
                  <a:cubicBezTo>
                    <a:pt x="288" y="1265"/>
                    <a:pt x="787" y="1594"/>
                    <a:pt x="891" y="1706"/>
                  </a:cubicBezTo>
                  <a:cubicBezTo>
                    <a:pt x="600" y="1648"/>
                    <a:pt x="300" y="1619"/>
                    <a:pt x="1" y="1619"/>
                  </a:cubicBezTo>
                  <a:cubicBezTo>
                    <a:pt x="1" y="1619"/>
                    <a:pt x="620" y="1764"/>
                    <a:pt x="853" y="1848"/>
                  </a:cubicBezTo>
                  <a:cubicBezTo>
                    <a:pt x="654" y="1852"/>
                    <a:pt x="458" y="1877"/>
                    <a:pt x="263" y="1927"/>
                  </a:cubicBezTo>
                  <a:cubicBezTo>
                    <a:pt x="263" y="1927"/>
                    <a:pt x="591" y="1927"/>
                    <a:pt x="1078" y="1972"/>
                  </a:cubicBezTo>
                  <a:lnTo>
                    <a:pt x="2118" y="1777"/>
                  </a:lnTo>
                  <a:cubicBezTo>
                    <a:pt x="2118" y="1777"/>
                    <a:pt x="2733" y="1556"/>
                    <a:pt x="3087" y="1494"/>
                  </a:cubicBezTo>
                  <a:lnTo>
                    <a:pt x="3087" y="1494"/>
                  </a:lnTo>
                  <a:cubicBezTo>
                    <a:pt x="2754" y="1502"/>
                    <a:pt x="2421" y="1544"/>
                    <a:pt x="2097" y="1623"/>
                  </a:cubicBezTo>
                  <a:cubicBezTo>
                    <a:pt x="2097" y="1623"/>
                    <a:pt x="2721" y="1195"/>
                    <a:pt x="3141" y="1066"/>
                  </a:cubicBezTo>
                  <a:lnTo>
                    <a:pt x="3141" y="1066"/>
                  </a:lnTo>
                  <a:cubicBezTo>
                    <a:pt x="3141" y="1066"/>
                    <a:pt x="2584" y="1120"/>
                    <a:pt x="1914" y="1502"/>
                  </a:cubicBezTo>
                  <a:cubicBezTo>
                    <a:pt x="1914" y="1502"/>
                    <a:pt x="2268" y="862"/>
                    <a:pt x="2509" y="550"/>
                  </a:cubicBezTo>
                  <a:lnTo>
                    <a:pt x="2509" y="550"/>
                  </a:lnTo>
                  <a:cubicBezTo>
                    <a:pt x="2509" y="550"/>
                    <a:pt x="1968" y="1057"/>
                    <a:pt x="1789" y="1369"/>
                  </a:cubicBezTo>
                  <a:cubicBezTo>
                    <a:pt x="1789" y="1369"/>
                    <a:pt x="1881" y="841"/>
                    <a:pt x="1939" y="712"/>
                  </a:cubicBezTo>
                  <a:lnTo>
                    <a:pt x="1939" y="712"/>
                  </a:lnTo>
                  <a:cubicBezTo>
                    <a:pt x="1939" y="712"/>
                    <a:pt x="1673" y="1149"/>
                    <a:pt x="1602" y="1490"/>
                  </a:cubicBezTo>
                  <a:cubicBezTo>
                    <a:pt x="1602" y="1490"/>
                    <a:pt x="1502" y="367"/>
                    <a:pt x="1477" y="180"/>
                  </a:cubicBezTo>
                  <a:cubicBezTo>
                    <a:pt x="1477" y="180"/>
                    <a:pt x="1373" y="883"/>
                    <a:pt x="1407" y="1403"/>
                  </a:cubicBezTo>
                  <a:cubicBezTo>
                    <a:pt x="1407" y="1403"/>
                    <a:pt x="1040" y="413"/>
                    <a:pt x="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9"/>
            <p:cNvSpPr/>
            <p:nvPr/>
          </p:nvSpPr>
          <p:spPr>
            <a:xfrm>
              <a:off x="5864175" y="2133575"/>
              <a:ext cx="79475" cy="51300"/>
            </a:xfrm>
            <a:custGeom>
              <a:avLst/>
              <a:gdLst/>
              <a:ahLst/>
              <a:cxnLst/>
              <a:rect l="l" t="t" r="r" b="b"/>
              <a:pathLst>
                <a:path w="3179" h="2052" extrusionOk="0">
                  <a:moveTo>
                    <a:pt x="1099" y="1"/>
                  </a:moveTo>
                  <a:lnTo>
                    <a:pt x="1099" y="1"/>
                  </a:lnTo>
                  <a:cubicBezTo>
                    <a:pt x="1099" y="1"/>
                    <a:pt x="1219" y="1224"/>
                    <a:pt x="1211" y="1619"/>
                  </a:cubicBezTo>
                  <a:cubicBezTo>
                    <a:pt x="1028" y="1249"/>
                    <a:pt x="791" y="907"/>
                    <a:pt x="512" y="604"/>
                  </a:cubicBezTo>
                  <a:lnTo>
                    <a:pt x="512" y="604"/>
                  </a:lnTo>
                  <a:cubicBezTo>
                    <a:pt x="512" y="604"/>
                    <a:pt x="899" y="1240"/>
                    <a:pt x="1016" y="1635"/>
                  </a:cubicBezTo>
                  <a:cubicBezTo>
                    <a:pt x="808" y="1452"/>
                    <a:pt x="587" y="1278"/>
                    <a:pt x="354" y="1120"/>
                  </a:cubicBezTo>
                  <a:lnTo>
                    <a:pt x="354" y="1120"/>
                  </a:lnTo>
                  <a:cubicBezTo>
                    <a:pt x="354" y="1120"/>
                    <a:pt x="766" y="1556"/>
                    <a:pt x="845" y="1694"/>
                  </a:cubicBezTo>
                  <a:cubicBezTo>
                    <a:pt x="575" y="1565"/>
                    <a:pt x="288" y="1465"/>
                    <a:pt x="1" y="1394"/>
                  </a:cubicBezTo>
                  <a:lnTo>
                    <a:pt x="1" y="1394"/>
                  </a:lnTo>
                  <a:cubicBezTo>
                    <a:pt x="1" y="1394"/>
                    <a:pt x="570" y="1685"/>
                    <a:pt x="778" y="1823"/>
                  </a:cubicBezTo>
                  <a:cubicBezTo>
                    <a:pt x="601" y="1780"/>
                    <a:pt x="416" y="1756"/>
                    <a:pt x="231" y="1756"/>
                  </a:cubicBezTo>
                  <a:cubicBezTo>
                    <a:pt x="217" y="1756"/>
                    <a:pt x="202" y="1756"/>
                    <a:pt x="188" y="1756"/>
                  </a:cubicBezTo>
                  <a:cubicBezTo>
                    <a:pt x="188" y="1756"/>
                    <a:pt x="508" y="1835"/>
                    <a:pt x="970" y="1993"/>
                  </a:cubicBezTo>
                  <a:lnTo>
                    <a:pt x="2026" y="2051"/>
                  </a:lnTo>
                  <a:cubicBezTo>
                    <a:pt x="2026" y="2051"/>
                    <a:pt x="2484" y="2004"/>
                    <a:pt x="2842" y="2004"/>
                  </a:cubicBezTo>
                  <a:cubicBezTo>
                    <a:pt x="2909" y="2004"/>
                    <a:pt x="2972" y="2006"/>
                    <a:pt x="3029" y="2010"/>
                  </a:cubicBezTo>
                  <a:cubicBezTo>
                    <a:pt x="2704" y="1939"/>
                    <a:pt x="2372" y="1902"/>
                    <a:pt x="2039" y="1902"/>
                  </a:cubicBezTo>
                  <a:cubicBezTo>
                    <a:pt x="2039" y="1902"/>
                    <a:pt x="2738" y="1631"/>
                    <a:pt x="3179" y="1610"/>
                  </a:cubicBezTo>
                  <a:cubicBezTo>
                    <a:pt x="3179" y="1610"/>
                    <a:pt x="3069" y="1594"/>
                    <a:pt x="2882" y="1594"/>
                  </a:cubicBezTo>
                  <a:cubicBezTo>
                    <a:pt x="2649" y="1594"/>
                    <a:pt x="2296" y="1620"/>
                    <a:pt x="1889" y="1735"/>
                  </a:cubicBezTo>
                  <a:cubicBezTo>
                    <a:pt x="1889" y="1735"/>
                    <a:pt x="2372" y="1199"/>
                    <a:pt x="2675" y="957"/>
                  </a:cubicBezTo>
                  <a:lnTo>
                    <a:pt x="2675" y="957"/>
                  </a:lnTo>
                  <a:cubicBezTo>
                    <a:pt x="2675" y="958"/>
                    <a:pt x="2035" y="1319"/>
                    <a:pt x="1789" y="1581"/>
                  </a:cubicBezTo>
                  <a:cubicBezTo>
                    <a:pt x="1789" y="1581"/>
                    <a:pt x="1997" y="1090"/>
                    <a:pt x="2080" y="974"/>
                  </a:cubicBezTo>
                  <a:lnTo>
                    <a:pt x="2080" y="974"/>
                  </a:lnTo>
                  <a:cubicBezTo>
                    <a:pt x="2080" y="974"/>
                    <a:pt x="1727" y="1340"/>
                    <a:pt x="1581" y="1652"/>
                  </a:cubicBezTo>
                  <a:cubicBezTo>
                    <a:pt x="1581" y="1652"/>
                    <a:pt x="1731" y="537"/>
                    <a:pt x="1748" y="346"/>
                  </a:cubicBezTo>
                  <a:lnTo>
                    <a:pt x="1748" y="346"/>
                  </a:lnTo>
                  <a:cubicBezTo>
                    <a:pt x="1748" y="346"/>
                    <a:pt x="1490" y="1007"/>
                    <a:pt x="1415" y="1519"/>
                  </a:cubicBezTo>
                  <a:cubicBezTo>
                    <a:pt x="1415" y="1519"/>
                    <a:pt x="1269" y="467"/>
                    <a:pt x="1099"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9"/>
            <p:cNvSpPr/>
            <p:nvPr/>
          </p:nvSpPr>
          <p:spPr>
            <a:xfrm>
              <a:off x="6029526" y="1859200"/>
              <a:ext cx="97475" cy="350700"/>
            </a:xfrm>
            <a:custGeom>
              <a:avLst/>
              <a:gdLst/>
              <a:ahLst/>
              <a:cxnLst/>
              <a:rect l="l" t="t" r="r" b="b"/>
              <a:pathLst>
                <a:path w="3899" h="14028" extrusionOk="0">
                  <a:moveTo>
                    <a:pt x="2618" y="1"/>
                  </a:moveTo>
                  <a:cubicBezTo>
                    <a:pt x="2499" y="1"/>
                    <a:pt x="2371" y="94"/>
                    <a:pt x="2363" y="380"/>
                  </a:cubicBezTo>
                  <a:cubicBezTo>
                    <a:pt x="2351" y="862"/>
                    <a:pt x="2351" y="7850"/>
                    <a:pt x="2351" y="8079"/>
                  </a:cubicBezTo>
                  <a:cubicBezTo>
                    <a:pt x="2351" y="8308"/>
                    <a:pt x="2309" y="8699"/>
                    <a:pt x="2080" y="8724"/>
                  </a:cubicBezTo>
                  <a:cubicBezTo>
                    <a:pt x="2071" y="8725"/>
                    <a:pt x="2062" y="8725"/>
                    <a:pt x="2053" y="8725"/>
                  </a:cubicBezTo>
                  <a:cubicBezTo>
                    <a:pt x="1848" y="8725"/>
                    <a:pt x="1806" y="8490"/>
                    <a:pt x="1806" y="7896"/>
                  </a:cubicBezTo>
                  <a:cubicBezTo>
                    <a:pt x="1806" y="7276"/>
                    <a:pt x="1872" y="3046"/>
                    <a:pt x="1872" y="2771"/>
                  </a:cubicBezTo>
                  <a:cubicBezTo>
                    <a:pt x="1872" y="2497"/>
                    <a:pt x="1756" y="2301"/>
                    <a:pt x="1614" y="2268"/>
                  </a:cubicBezTo>
                  <a:cubicBezTo>
                    <a:pt x="1587" y="2261"/>
                    <a:pt x="1557" y="2255"/>
                    <a:pt x="1525" y="2255"/>
                  </a:cubicBezTo>
                  <a:cubicBezTo>
                    <a:pt x="1396" y="2255"/>
                    <a:pt x="1253" y="2356"/>
                    <a:pt x="1253" y="2875"/>
                  </a:cubicBezTo>
                  <a:cubicBezTo>
                    <a:pt x="1253" y="3516"/>
                    <a:pt x="1157" y="8241"/>
                    <a:pt x="1132" y="8732"/>
                  </a:cubicBezTo>
                  <a:cubicBezTo>
                    <a:pt x="1111" y="9227"/>
                    <a:pt x="970" y="9502"/>
                    <a:pt x="807" y="9502"/>
                  </a:cubicBezTo>
                  <a:cubicBezTo>
                    <a:pt x="641" y="9502"/>
                    <a:pt x="554" y="9273"/>
                    <a:pt x="579" y="8907"/>
                  </a:cubicBezTo>
                  <a:cubicBezTo>
                    <a:pt x="599" y="8537"/>
                    <a:pt x="574" y="6324"/>
                    <a:pt x="574" y="6003"/>
                  </a:cubicBezTo>
                  <a:cubicBezTo>
                    <a:pt x="574" y="5683"/>
                    <a:pt x="379" y="5567"/>
                    <a:pt x="283" y="5567"/>
                  </a:cubicBezTo>
                  <a:cubicBezTo>
                    <a:pt x="188" y="5567"/>
                    <a:pt x="25" y="5604"/>
                    <a:pt x="25" y="6095"/>
                  </a:cubicBezTo>
                  <a:cubicBezTo>
                    <a:pt x="25" y="6590"/>
                    <a:pt x="46" y="8986"/>
                    <a:pt x="25" y="9352"/>
                  </a:cubicBezTo>
                  <a:cubicBezTo>
                    <a:pt x="0" y="9718"/>
                    <a:pt x="242" y="10122"/>
                    <a:pt x="491" y="10122"/>
                  </a:cubicBezTo>
                  <a:cubicBezTo>
                    <a:pt x="595" y="10122"/>
                    <a:pt x="741" y="10113"/>
                    <a:pt x="885" y="10113"/>
                  </a:cubicBezTo>
                  <a:cubicBezTo>
                    <a:pt x="1088" y="10113"/>
                    <a:pt x="1284" y="10130"/>
                    <a:pt x="1340" y="10213"/>
                  </a:cubicBezTo>
                  <a:cubicBezTo>
                    <a:pt x="1440" y="10350"/>
                    <a:pt x="1340" y="13936"/>
                    <a:pt x="1340" y="13936"/>
                  </a:cubicBezTo>
                  <a:lnTo>
                    <a:pt x="2442" y="14028"/>
                  </a:lnTo>
                  <a:cubicBezTo>
                    <a:pt x="2442" y="13395"/>
                    <a:pt x="2467" y="11099"/>
                    <a:pt x="2667" y="10841"/>
                  </a:cubicBezTo>
                  <a:cubicBezTo>
                    <a:pt x="2866" y="10583"/>
                    <a:pt x="3291" y="10700"/>
                    <a:pt x="3490" y="10488"/>
                  </a:cubicBezTo>
                  <a:cubicBezTo>
                    <a:pt x="3694" y="10276"/>
                    <a:pt x="3827" y="10255"/>
                    <a:pt x="3827" y="9573"/>
                  </a:cubicBezTo>
                  <a:cubicBezTo>
                    <a:pt x="3827" y="8895"/>
                    <a:pt x="3898" y="5463"/>
                    <a:pt x="3898" y="4843"/>
                  </a:cubicBezTo>
                  <a:cubicBezTo>
                    <a:pt x="3898" y="4223"/>
                    <a:pt x="3865" y="4053"/>
                    <a:pt x="3790" y="3928"/>
                  </a:cubicBezTo>
                  <a:cubicBezTo>
                    <a:pt x="3756" y="3874"/>
                    <a:pt x="3655" y="3830"/>
                    <a:pt x="3551" y="3830"/>
                  </a:cubicBezTo>
                  <a:cubicBezTo>
                    <a:pt x="3414" y="3830"/>
                    <a:pt x="3271" y="3906"/>
                    <a:pt x="3266" y="4136"/>
                  </a:cubicBezTo>
                  <a:cubicBezTo>
                    <a:pt x="3258" y="4535"/>
                    <a:pt x="3212" y="8928"/>
                    <a:pt x="3212" y="9273"/>
                  </a:cubicBezTo>
                  <a:cubicBezTo>
                    <a:pt x="3212" y="9546"/>
                    <a:pt x="3105" y="9686"/>
                    <a:pt x="3020" y="9686"/>
                  </a:cubicBezTo>
                  <a:cubicBezTo>
                    <a:pt x="2999" y="9686"/>
                    <a:pt x="2979" y="9677"/>
                    <a:pt x="2962" y="9660"/>
                  </a:cubicBezTo>
                  <a:cubicBezTo>
                    <a:pt x="2879" y="9577"/>
                    <a:pt x="2746" y="8986"/>
                    <a:pt x="2787" y="8711"/>
                  </a:cubicBezTo>
                  <a:cubicBezTo>
                    <a:pt x="2833" y="8433"/>
                    <a:pt x="2854" y="2568"/>
                    <a:pt x="2875" y="1652"/>
                  </a:cubicBezTo>
                  <a:cubicBezTo>
                    <a:pt x="2896" y="733"/>
                    <a:pt x="2887" y="242"/>
                    <a:pt x="2808" y="101"/>
                  </a:cubicBezTo>
                  <a:cubicBezTo>
                    <a:pt x="2778" y="45"/>
                    <a:pt x="2700" y="1"/>
                    <a:pt x="2618"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9"/>
            <p:cNvSpPr/>
            <p:nvPr/>
          </p:nvSpPr>
          <p:spPr>
            <a:xfrm>
              <a:off x="6326650" y="2144500"/>
              <a:ext cx="26225" cy="28725"/>
            </a:xfrm>
            <a:custGeom>
              <a:avLst/>
              <a:gdLst/>
              <a:ahLst/>
              <a:cxnLst/>
              <a:rect l="l" t="t" r="r" b="b"/>
              <a:pathLst>
                <a:path w="1049" h="1149" extrusionOk="0">
                  <a:moveTo>
                    <a:pt x="1048" y="0"/>
                  </a:moveTo>
                  <a:lnTo>
                    <a:pt x="1048" y="0"/>
                  </a:lnTo>
                  <a:cubicBezTo>
                    <a:pt x="1048" y="1"/>
                    <a:pt x="383" y="425"/>
                    <a:pt x="0" y="1069"/>
                  </a:cubicBezTo>
                  <a:lnTo>
                    <a:pt x="183" y="1148"/>
                  </a:lnTo>
                  <a:cubicBezTo>
                    <a:pt x="183" y="1148"/>
                    <a:pt x="666" y="371"/>
                    <a:pt x="1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9"/>
            <p:cNvSpPr/>
            <p:nvPr/>
          </p:nvSpPr>
          <p:spPr>
            <a:xfrm>
              <a:off x="6320400" y="2115600"/>
              <a:ext cx="37675" cy="55850"/>
            </a:xfrm>
            <a:custGeom>
              <a:avLst/>
              <a:gdLst/>
              <a:ahLst/>
              <a:cxnLst/>
              <a:rect l="l" t="t" r="r" b="b"/>
              <a:pathLst>
                <a:path w="1507" h="2234" extrusionOk="0">
                  <a:moveTo>
                    <a:pt x="799" y="0"/>
                  </a:moveTo>
                  <a:cubicBezTo>
                    <a:pt x="574" y="765"/>
                    <a:pt x="0" y="2126"/>
                    <a:pt x="0" y="2126"/>
                  </a:cubicBezTo>
                  <a:lnTo>
                    <a:pt x="84" y="2159"/>
                  </a:lnTo>
                  <a:lnTo>
                    <a:pt x="134" y="2180"/>
                  </a:lnTo>
                  <a:lnTo>
                    <a:pt x="262" y="2234"/>
                  </a:lnTo>
                  <a:cubicBezTo>
                    <a:pt x="262" y="2234"/>
                    <a:pt x="990" y="799"/>
                    <a:pt x="1506" y="79"/>
                  </a:cubicBezTo>
                  <a:lnTo>
                    <a:pt x="1506" y="79"/>
                  </a:lnTo>
                  <a:cubicBezTo>
                    <a:pt x="1057" y="574"/>
                    <a:pt x="666" y="1115"/>
                    <a:pt x="329" y="1693"/>
                  </a:cubicBezTo>
                  <a:cubicBezTo>
                    <a:pt x="533" y="1140"/>
                    <a:pt x="691" y="574"/>
                    <a:pt x="799" y="0"/>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9"/>
            <p:cNvSpPr/>
            <p:nvPr/>
          </p:nvSpPr>
          <p:spPr>
            <a:xfrm>
              <a:off x="6299600" y="2126500"/>
              <a:ext cx="12400" cy="38825"/>
            </a:xfrm>
            <a:custGeom>
              <a:avLst/>
              <a:gdLst/>
              <a:ahLst/>
              <a:cxnLst/>
              <a:rect l="l" t="t" r="r" b="b"/>
              <a:pathLst>
                <a:path w="496" h="1553" extrusionOk="0">
                  <a:moveTo>
                    <a:pt x="0" y="1"/>
                  </a:moveTo>
                  <a:cubicBezTo>
                    <a:pt x="192" y="550"/>
                    <a:pt x="292" y="1469"/>
                    <a:pt x="292" y="1469"/>
                  </a:cubicBezTo>
                  <a:lnTo>
                    <a:pt x="495" y="1552"/>
                  </a:lnTo>
                  <a:cubicBezTo>
                    <a:pt x="433" y="808"/>
                    <a:pt x="1" y="1"/>
                    <a:pt x="0"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9"/>
            <p:cNvSpPr/>
            <p:nvPr/>
          </p:nvSpPr>
          <p:spPr>
            <a:xfrm>
              <a:off x="6306250" y="2090225"/>
              <a:ext cx="29775" cy="79350"/>
            </a:xfrm>
            <a:custGeom>
              <a:avLst/>
              <a:gdLst/>
              <a:ahLst/>
              <a:cxnLst/>
              <a:rect l="l" t="t" r="r" b="b"/>
              <a:pathLst>
                <a:path w="1191" h="3174" extrusionOk="0">
                  <a:moveTo>
                    <a:pt x="1190" y="0"/>
                  </a:moveTo>
                  <a:cubicBezTo>
                    <a:pt x="1107" y="549"/>
                    <a:pt x="937" y="1302"/>
                    <a:pt x="783" y="1926"/>
                  </a:cubicBezTo>
                  <a:cubicBezTo>
                    <a:pt x="862" y="1348"/>
                    <a:pt x="899" y="770"/>
                    <a:pt x="899" y="187"/>
                  </a:cubicBezTo>
                  <a:lnTo>
                    <a:pt x="899" y="187"/>
                  </a:lnTo>
                  <a:cubicBezTo>
                    <a:pt x="845" y="716"/>
                    <a:pt x="700" y="1452"/>
                    <a:pt x="571" y="2047"/>
                  </a:cubicBezTo>
                  <a:cubicBezTo>
                    <a:pt x="587" y="1672"/>
                    <a:pt x="579" y="1302"/>
                    <a:pt x="546" y="928"/>
                  </a:cubicBezTo>
                  <a:cubicBezTo>
                    <a:pt x="537" y="1435"/>
                    <a:pt x="442" y="2188"/>
                    <a:pt x="375" y="2646"/>
                  </a:cubicBezTo>
                  <a:cubicBezTo>
                    <a:pt x="321" y="1926"/>
                    <a:pt x="196" y="1211"/>
                    <a:pt x="1" y="516"/>
                  </a:cubicBezTo>
                  <a:lnTo>
                    <a:pt x="1" y="516"/>
                  </a:lnTo>
                  <a:cubicBezTo>
                    <a:pt x="155" y="1414"/>
                    <a:pt x="184" y="2983"/>
                    <a:pt x="184" y="2983"/>
                  </a:cubicBezTo>
                  <a:lnTo>
                    <a:pt x="317" y="3032"/>
                  </a:lnTo>
                  <a:lnTo>
                    <a:pt x="342" y="3045"/>
                  </a:lnTo>
                  <a:lnTo>
                    <a:pt x="392" y="3066"/>
                  </a:lnTo>
                  <a:lnTo>
                    <a:pt x="467" y="3095"/>
                  </a:lnTo>
                  <a:lnTo>
                    <a:pt x="479" y="3099"/>
                  </a:lnTo>
                  <a:lnTo>
                    <a:pt x="546" y="3128"/>
                  </a:lnTo>
                  <a:lnTo>
                    <a:pt x="658" y="3174"/>
                  </a:lnTo>
                  <a:cubicBezTo>
                    <a:pt x="945" y="2138"/>
                    <a:pt x="1124" y="1073"/>
                    <a:pt x="11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ackground 2">
  <p:cSld name="CUSTOM_16">
    <p:spTree>
      <p:nvGrpSpPr>
        <p:cNvPr id="1" name="Shape 861"/>
        <p:cNvGrpSpPr/>
        <p:nvPr/>
      </p:nvGrpSpPr>
      <p:grpSpPr>
        <a:xfrm>
          <a:off x="0" y="0"/>
          <a:ext cx="0" cy="0"/>
          <a:chOff x="0" y="0"/>
          <a:chExt cx="0" cy="0"/>
        </a:xfrm>
      </p:grpSpPr>
      <p:pic>
        <p:nvPicPr>
          <p:cNvPr id="862" name="Google Shape;862;p30"/>
          <p:cNvPicPr preferRelativeResize="0"/>
          <p:nvPr/>
        </p:nvPicPr>
        <p:blipFill rotWithShape="1">
          <a:blip r:embed="rId2">
            <a:alphaModFix/>
          </a:blip>
          <a:srcRect t="918" b="-2959"/>
          <a:stretch/>
        </p:blipFill>
        <p:spPr>
          <a:xfrm flipH="1">
            <a:off x="-33879" y="14350"/>
            <a:ext cx="9144003" cy="2616600"/>
          </a:xfrm>
          <a:prstGeom prst="rect">
            <a:avLst/>
          </a:prstGeom>
          <a:noFill/>
          <a:ln>
            <a:noFill/>
          </a:ln>
        </p:spPr>
      </p:pic>
      <p:pic>
        <p:nvPicPr>
          <p:cNvPr id="863" name="Google Shape;863;p30"/>
          <p:cNvPicPr preferRelativeResize="0"/>
          <p:nvPr/>
        </p:nvPicPr>
        <p:blipFill>
          <a:blip r:embed="rId3">
            <a:alphaModFix/>
          </a:blip>
          <a:stretch>
            <a:fillRect/>
          </a:stretch>
        </p:blipFill>
        <p:spPr>
          <a:xfrm flipH="1">
            <a:off x="6046864" y="510099"/>
            <a:ext cx="3325735" cy="753000"/>
          </a:xfrm>
          <a:prstGeom prst="rect">
            <a:avLst/>
          </a:prstGeom>
          <a:noFill/>
          <a:ln>
            <a:noFill/>
          </a:ln>
        </p:spPr>
      </p:pic>
      <p:pic>
        <p:nvPicPr>
          <p:cNvPr id="864" name="Google Shape;864;p30"/>
          <p:cNvPicPr preferRelativeResize="0"/>
          <p:nvPr/>
        </p:nvPicPr>
        <p:blipFill rotWithShape="1">
          <a:blip r:embed="rId2">
            <a:alphaModFix/>
          </a:blip>
          <a:srcRect t="918" b="-2959"/>
          <a:stretch/>
        </p:blipFill>
        <p:spPr>
          <a:xfrm flipH="1">
            <a:off x="-33879" y="2528950"/>
            <a:ext cx="9144003" cy="2616600"/>
          </a:xfrm>
          <a:prstGeom prst="rect">
            <a:avLst/>
          </a:prstGeom>
          <a:noFill/>
          <a:ln>
            <a:noFill/>
          </a:ln>
        </p:spPr>
      </p:pic>
      <p:pic>
        <p:nvPicPr>
          <p:cNvPr id="865" name="Google Shape;865;p30"/>
          <p:cNvPicPr preferRelativeResize="0"/>
          <p:nvPr/>
        </p:nvPicPr>
        <p:blipFill>
          <a:blip r:embed="rId4">
            <a:alphaModFix/>
          </a:blip>
          <a:stretch>
            <a:fillRect/>
          </a:stretch>
        </p:blipFill>
        <p:spPr>
          <a:xfrm>
            <a:off x="12200" y="806098"/>
            <a:ext cx="1961049" cy="612075"/>
          </a:xfrm>
          <a:prstGeom prst="rect">
            <a:avLst/>
          </a:prstGeom>
          <a:noFill/>
          <a:ln>
            <a:noFill/>
          </a:ln>
        </p:spPr>
      </p:pic>
      <p:pic>
        <p:nvPicPr>
          <p:cNvPr id="866" name="Google Shape;866;p30"/>
          <p:cNvPicPr preferRelativeResize="0"/>
          <p:nvPr/>
        </p:nvPicPr>
        <p:blipFill>
          <a:blip r:embed="rId5">
            <a:alphaModFix/>
          </a:blip>
          <a:stretch>
            <a:fillRect/>
          </a:stretch>
        </p:blipFill>
        <p:spPr>
          <a:xfrm flipH="1">
            <a:off x="-910200" y="4417816"/>
            <a:ext cx="9144003" cy="1509118"/>
          </a:xfrm>
          <a:prstGeom prst="rect">
            <a:avLst/>
          </a:prstGeom>
          <a:noFill/>
          <a:ln>
            <a:noFill/>
          </a:ln>
        </p:spPr>
      </p:pic>
      <p:pic>
        <p:nvPicPr>
          <p:cNvPr id="867" name="Google Shape;867;p30"/>
          <p:cNvPicPr preferRelativeResize="0"/>
          <p:nvPr/>
        </p:nvPicPr>
        <p:blipFill>
          <a:blip r:embed="rId6">
            <a:alphaModFix/>
          </a:blip>
          <a:stretch>
            <a:fillRect/>
          </a:stretch>
        </p:blipFill>
        <p:spPr>
          <a:xfrm flipH="1">
            <a:off x="-252950" y="4281700"/>
            <a:ext cx="9515474" cy="2007175"/>
          </a:xfrm>
          <a:prstGeom prst="rect">
            <a:avLst/>
          </a:prstGeom>
          <a:noFill/>
          <a:ln>
            <a:noFill/>
          </a:ln>
        </p:spPr>
      </p:pic>
      <p:grpSp>
        <p:nvGrpSpPr>
          <p:cNvPr id="868" name="Google Shape;868;p30"/>
          <p:cNvGrpSpPr/>
          <p:nvPr/>
        </p:nvGrpSpPr>
        <p:grpSpPr>
          <a:xfrm flipH="1">
            <a:off x="164595" y="2783349"/>
            <a:ext cx="666594" cy="2279559"/>
            <a:chOff x="8336060" y="2418524"/>
            <a:chExt cx="666594" cy="2279559"/>
          </a:xfrm>
        </p:grpSpPr>
        <p:sp>
          <p:nvSpPr>
            <p:cNvPr id="869" name="Google Shape;869;p30"/>
            <p:cNvSpPr/>
            <p:nvPr/>
          </p:nvSpPr>
          <p:spPr>
            <a:xfrm>
              <a:off x="8336060" y="4312483"/>
              <a:ext cx="455496" cy="369266"/>
            </a:xfrm>
            <a:custGeom>
              <a:avLst/>
              <a:gdLst/>
              <a:ahLst/>
              <a:cxnLst/>
              <a:rect l="l" t="t" r="r" b="b"/>
              <a:pathLst>
                <a:path w="2900" h="2351" extrusionOk="0">
                  <a:moveTo>
                    <a:pt x="778" y="1"/>
                  </a:moveTo>
                  <a:lnTo>
                    <a:pt x="778" y="1"/>
                  </a:lnTo>
                  <a:cubicBezTo>
                    <a:pt x="778" y="1"/>
                    <a:pt x="1078" y="1402"/>
                    <a:pt x="1128" y="1864"/>
                  </a:cubicBezTo>
                  <a:cubicBezTo>
                    <a:pt x="916" y="1477"/>
                    <a:pt x="649" y="1124"/>
                    <a:pt x="342" y="803"/>
                  </a:cubicBezTo>
                  <a:lnTo>
                    <a:pt x="342" y="803"/>
                  </a:lnTo>
                  <a:cubicBezTo>
                    <a:pt x="342" y="804"/>
                    <a:pt x="787" y="1477"/>
                    <a:pt x="957" y="1922"/>
                  </a:cubicBezTo>
                  <a:cubicBezTo>
                    <a:pt x="741" y="1743"/>
                    <a:pt x="516" y="1585"/>
                    <a:pt x="279" y="1436"/>
                  </a:cubicBezTo>
                  <a:lnTo>
                    <a:pt x="279" y="1436"/>
                  </a:lnTo>
                  <a:cubicBezTo>
                    <a:pt x="279" y="1436"/>
                    <a:pt x="720" y="1872"/>
                    <a:pt x="812" y="2018"/>
                  </a:cubicBezTo>
                  <a:cubicBezTo>
                    <a:pt x="550" y="1922"/>
                    <a:pt x="275" y="1856"/>
                    <a:pt x="1" y="1823"/>
                  </a:cubicBezTo>
                  <a:lnTo>
                    <a:pt x="1" y="1823"/>
                  </a:lnTo>
                  <a:cubicBezTo>
                    <a:pt x="1" y="1823"/>
                    <a:pt x="562" y="2060"/>
                    <a:pt x="770" y="2180"/>
                  </a:cubicBezTo>
                  <a:cubicBezTo>
                    <a:pt x="717" y="2175"/>
                    <a:pt x="663" y="2173"/>
                    <a:pt x="610" y="2173"/>
                  </a:cubicBezTo>
                  <a:cubicBezTo>
                    <a:pt x="481" y="2173"/>
                    <a:pt x="352" y="2187"/>
                    <a:pt x="225" y="2214"/>
                  </a:cubicBezTo>
                  <a:cubicBezTo>
                    <a:pt x="225" y="2214"/>
                    <a:pt x="525" y="2247"/>
                    <a:pt x="966" y="2351"/>
                  </a:cubicBezTo>
                  <a:lnTo>
                    <a:pt x="1931" y="2230"/>
                  </a:lnTo>
                  <a:cubicBezTo>
                    <a:pt x="1931" y="2230"/>
                    <a:pt x="2505" y="2035"/>
                    <a:pt x="2829" y="2001"/>
                  </a:cubicBezTo>
                  <a:cubicBezTo>
                    <a:pt x="2738" y="1994"/>
                    <a:pt x="2647" y="1990"/>
                    <a:pt x="2555" y="1990"/>
                  </a:cubicBezTo>
                  <a:cubicBezTo>
                    <a:pt x="2342" y="1990"/>
                    <a:pt x="2128" y="2011"/>
                    <a:pt x="1918" y="2051"/>
                  </a:cubicBezTo>
                  <a:cubicBezTo>
                    <a:pt x="1918" y="2051"/>
                    <a:pt x="2509" y="1615"/>
                    <a:pt x="2900" y="1506"/>
                  </a:cubicBezTo>
                  <a:lnTo>
                    <a:pt x="2900" y="1506"/>
                  </a:lnTo>
                  <a:cubicBezTo>
                    <a:pt x="2900" y="1506"/>
                    <a:pt x="2388" y="1511"/>
                    <a:pt x="1756" y="1889"/>
                  </a:cubicBezTo>
                  <a:cubicBezTo>
                    <a:pt x="1756" y="1889"/>
                    <a:pt x="2110" y="1174"/>
                    <a:pt x="2347" y="837"/>
                  </a:cubicBezTo>
                  <a:lnTo>
                    <a:pt x="2347" y="837"/>
                  </a:lnTo>
                  <a:cubicBezTo>
                    <a:pt x="2346" y="837"/>
                    <a:pt x="1827" y="1369"/>
                    <a:pt x="1648" y="1719"/>
                  </a:cubicBezTo>
                  <a:cubicBezTo>
                    <a:pt x="1648" y="1719"/>
                    <a:pt x="1756" y="1107"/>
                    <a:pt x="1818" y="961"/>
                  </a:cubicBezTo>
                  <a:lnTo>
                    <a:pt x="1818" y="961"/>
                  </a:lnTo>
                  <a:cubicBezTo>
                    <a:pt x="1818" y="962"/>
                    <a:pt x="1552" y="1444"/>
                    <a:pt x="1469" y="1835"/>
                  </a:cubicBezTo>
                  <a:cubicBezTo>
                    <a:pt x="1469" y="1835"/>
                    <a:pt x="1431" y="508"/>
                    <a:pt x="1419" y="288"/>
                  </a:cubicBezTo>
                  <a:cubicBezTo>
                    <a:pt x="1419" y="288"/>
                    <a:pt x="1290" y="1103"/>
                    <a:pt x="1298" y="1710"/>
                  </a:cubicBezTo>
                  <a:cubicBezTo>
                    <a:pt x="1298" y="1710"/>
                    <a:pt x="1007" y="512"/>
                    <a:pt x="778"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8588938" y="4334787"/>
              <a:ext cx="413716" cy="363297"/>
            </a:xfrm>
            <a:custGeom>
              <a:avLst/>
              <a:gdLst/>
              <a:ahLst/>
              <a:cxnLst/>
              <a:rect l="l" t="t" r="r" b="b"/>
              <a:pathLst>
                <a:path w="2634" h="2313" extrusionOk="0">
                  <a:moveTo>
                    <a:pt x="1273" y="0"/>
                  </a:moveTo>
                  <a:lnTo>
                    <a:pt x="1273" y="0"/>
                  </a:lnTo>
                  <a:cubicBezTo>
                    <a:pt x="1273" y="0"/>
                    <a:pt x="1074" y="1161"/>
                    <a:pt x="970" y="1522"/>
                  </a:cubicBezTo>
                  <a:cubicBezTo>
                    <a:pt x="903" y="1144"/>
                    <a:pt x="791" y="774"/>
                    <a:pt x="628" y="420"/>
                  </a:cubicBezTo>
                  <a:lnTo>
                    <a:pt x="628" y="420"/>
                  </a:lnTo>
                  <a:cubicBezTo>
                    <a:pt x="629" y="420"/>
                    <a:pt x="799" y="1098"/>
                    <a:pt x="799" y="1498"/>
                  </a:cubicBezTo>
                  <a:cubicBezTo>
                    <a:pt x="670" y="1277"/>
                    <a:pt x="524" y="1065"/>
                    <a:pt x="371" y="865"/>
                  </a:cubicBezTo>
                  <a:lnTo>
                    <a:pt x="371" y="865"/>
                  </a:lnTo>
                  <a:cubicBezTo>
                    <a:pt x="371" y="865"/>
                    <a:pt x="608" y="1364"/>
                    <a:pt x="641" y="1510"/>
                  </a:cubicBezTo>
                  <a:cubicBezTo>
                    <a:pt x="445" y="1331"/>
                    <a:pt x="229" y="1173"/>
                    <a:pt x="0" y="1040"/>
                  </a:cubicBezTo>
                  <a:lnTo>
                    <a:pt x="0" y="1040"/>
                  </a:lnTo>
                  <a:cubicBezTo>
                    <a:pt x="0" y="1040"/>
                    <a:pt x="412" y="1439"/>
                    <a:pt x="554" y="1614"/>
                  </a:cubicBezTo>
                  <a:cubicBezTo>
                    <a:pt x="400" y="1527"/>
                    <a:pt x="242" y="1460"/>
                    <a:pt x="71" y="1414"/>
                  </a:cubicBezTo>
                  <a:lnTo>
                    <a:pt x="71" y="1414"/>
                  </a:lnTo>
                  <a:cubicBezTo>
                    <a:pt x="71" y="1414"/>
                    <a:pt x="321" y="1564"/>
                    <a:pt x="674" y="1818"/>
                  </a:cubicBezTo>
                  <a:lnTo>
                    <a:pt x="1552" y="2117"/>
                  </a:lnTo>
                  <a:cubicBezTo>
                    <a:pt x="1552" y="2117"/>
                    <a:pt x="2118" y="2209"/>
                    <a:pt x="2409" y="2313"/>
                  </a:cubicBezTo>
                  <a:cubicBezTo>
                    <a:pt x="2155" y="2167"/>
                    <a:pt x="1881" y="2059"/>
                    <a:pt x="1602" y="1980"/>
                  </a:cubicBezTo>
                  <a:cubicBezTo>
                    <a:pt x="1602" y="1980"/>
                    <a:pt x="1911" y="1939"/>
                    <a:pt x="2228" y="1939"/>
                  </a:cubicBezTo>
                  <a:cubicBezTo>
                    <a:pt x="2371" y="1939"/>
                    <a:pt x="2516" y="1947"/>
                    <a:pt x="2633" y="1972"/>
                  </a:cubicBezTo>
                  <a:cubicBezTo>
                    <a:pt x="2633" y="1972"/>
                    <a:pt x="2235" y="1791"/>
                    <a:pt x="1628" y="1791"/>
                  </a:cubicBezTo>
                  <a:cubicBezTo>
                    <a:pt x="1591" y="1791"/>
                    <a:pt x="1553" y="1791"/>
                    <a:pt x="1514" y="1793"/>
                  </a:cubicBezTo>
                  <a:cubicBezTo>
                    <a:pt x="1514" y="1793"/>
                    <a:pt x="2051" y="1406"/>
                    <a:pt x="2371" y="1252"/>
                  </a:cubicBezTo>
                  <a:lnTo>
                    <a:pt x="2371" y="1252"/>
                  </a:lnTo>
                  <a:cubicBezTo>
                    <a:pt x="2371" y="1252"/>
                    <a:pt x="1743" y="1439"/>
                    <a:pt x="1469" y="1626"/>
                  </a:cubicBezTo>
                  <a:cubicBezTo>
                    <a:pt x="1469" y="1626"/>
                    <a:pt x="1764" y="1219"/>
                    <a:pt x="1868" y="1131"/>
                  </a:cubicBezTo>
                  <a:lnTo>
                    <a:pt x="1868" y="1131"/>
                  </a:lnTo>
                  <a:cubicBezTo>
                    <a:pt x="1868" y="1132"/>
                    <a:pt x="1477" y="1385"/>
                    <a:pt x="1277" y="1643"/>
                  </a:cubicBezTo>
                  <a:cubicBezTo>
                    <a:pt x="1277" y="1643"/>
                    <a:pt x="1677" y="641"/>
                    <a:pt x="1739" y="470"/>
                  </a:cubicBezTo>
                  <a:lnTo>
                    <a:pt x="1739" y="470"/>
                  </a:lnTo>
                  <a:cubicBezTo>
                    <a:pt x="1739" y="470"/>
                    <a:pt x="1356" y="1023"/>
                    <a:pt x="1169" y="1477"/>
                  </a:cubicBezTo>
                  <a:cubicBezTo>
                    <a:pt x="1169" y="1477"/>
                    <a:pt x="1302" y="470"/>
                    <a:pt x="1273" y="0"/>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8363138" y="2418524"/>
              <a:ext cx="612406" cy="2203343"/>
            </a:xfrm>
            <a:custGeom>
              <a:avLst/>
              <a:gdLst/>
              <a:ahLst/>
              <a:cxnLst/>
              <a:rect l="l" t="t" r="r" b="b"/>
              <a:pathLst>
                <a:path w="3899" h="14028" extrusionOk="0">
                  <a:moveTo>
                    <a:pt x="2618" y="1"/>
                  </a:moveTo>
                  <a:cubicBezTo>
                    <a:pt x="2499" y="1"/>
                    <a:pt x="2371" y="94"/>
                    <a:pt x="2363" y="380"/>
                  </a:cubicBezTo>
                  <a:cubicBezTo>
                    <a:pt x="2351" y="862"/>
                    <a:pt x="2351" y="7850"/>
                    <a:pt x="2351" y="8079"/>
                  </a:cubicBezTo>
                  <a:cubicBezTo>
                    <a:pt x="2351" y="8308"/>
                    <a:pt x="2309" y="8699"/>
                    <a:pt x="2080" y="8724"/>
                  </a:cubicBezTo>
                  <a:cubicBezTo>
                    <a:pt x="2071" y="8725"/>
                    <a:pt x="2062" y="8725"/>
                    <a:pt x="2053" y="8725"/>
                  </a:cubicBezTo>
                  <a:cubicBezTo>
                    <a:pt x="1848" y="8725"/>
                    <a:pt x="1806" y="8490"/>
                    <a:pt x="1806" y="7896"/>
                  </a:cubicBezTo>
                  <a:cubicBezTo>
                    <a:pt x="1806" y="7276"/>
                    <a:pt x="1872" y="3046"/>
                    <a:pt x="1872" y="2771"/>
                  </a:cubicBezTo>
                  <a:cubicBezTo>
                    <a:pt x="1872" y="2497"/>
                    <a:pt x="1756" y="2301"/>
                    <a:pt x="1614" y="2268"/>
                  </a:cubicBezTo>
                  <a:cubicBezTo>
                    <a:pt x="1587" y="2261"/>
                    <a:pt x="1557" y="2255"/>
                    <a:pt x="1525" y="2255"/>
                  </a:cubicBezTo>
                  <a:cubicBezTo>
                    <a:pt x="1396" y="2255"/>
                    <a:pt x="1253" y="2356"/>
                    <a:pt x="1253" y="2875"/>
                  </a:cubicBezTo>
                  <a:cubicBezTo>
                    <a:pt x="1253" y="3516"/>
                    <a:pt x="1157" y="8241"/>
                    <a:pt x="1132" y="8732"/>
                  </a:cubicBezTo>
                  <a:cubicBezTo>
                    <a:pt x="1111" y="9227"/>
                    <a:pt x="970" y="9502"/>
                    <a:pt x="807" y="9502"/>
                  </a:cubicBezTo>
                  <a:cubicBezTo>
                    <a:pt x="641" y="9502"/>
                    <a:pt x="554" y="9273"/>
                    <a:pt x="579" y="8907"/>
                  </a:cubicBezTo>
                  <a:cubicBezTo>
                    <a:pt x="599" y="8537"/>
                    <a:pt x="574" y="6324"/>
                    <a:pt x="574" y="6003"/>
                  </a:cubicBezTo>
                  <a:cubicBezTo>
                    <a:pt x="574" y="5683"/>
                    <a:pt x="379" y="5567"/>
                    <a:pt x="283" y="5567"/>
                  </a:cubicBezTo>
                  <a:cubicBezTo>
                    <a:pt x="188" y="5567"/>
                    <a:pt x="25" y="5604"/>
                    <a:pt x="25" y="6095"/>
                  </a:cubicBezTo>
                  <a:cubicBezTo>
                    <a:pt x="25" y="6590"/>
                    <a:pt x="46" y="8986"/>
                    <a:pt x="25" y="9352"/>
                  </a:cubicBezTo>
                  <a:cubicBezTo>
                    <a:pt x="0" y="9718"/>
                    <a:pt x="242" y="10122"/>
                    <a:pt x="491" y="10122"/>
                  </a:cubicBezTo>
                  <a:cubicBezTo>
                    <a:pt x="595" y="10122"/>
                    <a:pt x="741" y="10113"/>
                    <a:pt x="885" y="10113"/>
                  </a:cubicBezTo>
                  <a:cubicBezTo>
                    <a:pt x="1088" y="10113"/>
                    <a:pt x="1284" y="10130"/>
                    <a:pt x="1340" y="10213"/>
                  </a:cubicBezTo>
                  <a:cubicBezTo>
                    <a:pt x="1440" y="10350"/>
                    <a:pt x="1340" y="13936"/>
                    <a:pt x="1340" y="13936"/>
                  </a:cubicBezTo>
                  <a:lnTo>
                    <a:pt x="2442" y="14028"/>
                  </a:lnTo>
                  <a:cubicBezTo>
                    <a:pt x="2442" y="13395"/>
                    <a:pt x="2467" y="11099"/>
                    <a:pt x="2667" y="10841"/>
                  </a:cubicBezTo>
                  <a:cubicBezTo>
                    <a:pt x="2866" y="10583"/>
                    <a:pt x="3291" y="10700"/>
                    <a:pt x="3490" y="10488"/>
                  </a:cubicBezTo>
                  <a:cubicBezTo>
                    <a:pt x="3694" y="10276"/>
                    <a:pt x="3827" y="10255"/>
                    <a:pt x="3827" y="9573"/>
                  </a:cubicBezTo>
                  <a:cubicBezTo>
                    <a:pt x="3827" y="8895"/>
                    <a:pt x="3898" y="5463"/>
                    <a:pt x="3898" y="4843"/>
                  </a:cubicBezTo>
                  <a:cubicBezTo>
                    <a:pt x="3898" y="4223"/>
                    <a:pt x="3865" y="4053"/>
                    <a:pt x="3790" y="3928"/>
                  </a:cubicBezTo>
                  <a:cubicBezTo>
                    <a:pt x="3756" y="3874"/>
                    <a:pt x="3655" y="3830"/>
                    <a:pt x="3551" y="3830"/>
                  </a:cubicBezTo>
                  <a:cubicBezTo>
                    <a:pt x="3414" y="3830"/>
                    <a:pt x="3271" y="3906"/>
                    <a:pt x="3266" y="4136"/>
                  </a:cubicBezTo>
                  <a:cubicBezTo>
                    <a:pt x="3258" y="4535"/>
                    <a:pt x="3212" y="8928"/>
                    <a:pt x="3212" y="9273"/>
                  </a:cubicBezTo>
                  <a:cubicBezTo>
                    <a:pt x="3212" y="9546"/>
                    <a:pt x="3105" y="9686"/>
                    <a:pt x="3020" y="9686"/>
                  </a:cubicBezTo>
                  <a:cubicBezTo>
                    <a:pt x="2999" y="9686"/>
                    <a:pt x="2979" y="9677"/>
                    <a:pt x="2962" y="9660"/>
                  </a:cubicBezTo>
                  <a:cubicBezTo>
                    <a:pt x="2879" y="9577"/>
                    <a:pt x="2746" y="8986"/>
                    <a:pt x="2787" y="8711"/>
                  </a:cubicBezTo>
                  <a:cubicBezTo>
                    <a:pt x="2833" y="8433"/>
                    <a:pt x="2854" y="2568"/>
                    <a:pt x="2875" y="1652"/>
                  </a:cubicBezTo>
                  <a:cubicBezTo>
                    <a:pt x="2896" y="733"/>
                    <a:pt x="2887" y="242"/>
                    <a:pt x="2808" y="101"/>
                  </a:cubicBezTo>
                  <a:cubicBezTo>
                    <a:pt x="2778" y="45"/>
                    <a:pt x="2700" y="1"/>
                    <a:pt x="2618"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2" name="Google Shape;872;p30"/>
          <p:cNvSpPr/>
          <p:nvPr/>
        </p:nvSpPr>
        <p:spPr>
          <a:xfrm flipH="1">
            <a:off x="3771345" y="4811168"/>
            <a:ext cx="493506" cy="309894"/>
          </a:xfrm>
          <a:custGeom>
            <a:avLst/>
            <a:gdLst/>
            <a:ahLst/>
            <a:cxnLst/>
            <a:rect l="l" t="t" r="r" b="b"/>
            <a:pathLst>
              <a:path w="3142" h="1973" extrusionOk="0">
                <a:moveTo>
                  <a:pt x="770" y="1"/>
                </a:moveTo>
                <a:cubicBezTo>
                  <a:pt x="770" y="1"/>
                  <a:pt x="1153" y="1161"/>
                  <a:pt x="1228" y="1548"/>
                </a:cubicBezTo>
                <a:cubicBezTo>
                  <a:pt x="970" y="1232"/>
                  <a:pt x="670" y="953"/>
                  <a:pt x="333" y="725"/>
                </a:cubicBezTo>
                <a:lnTo>
                  <a:pt x="333" y="725"/>
                </a:lnTo>
                <a:cubicBezTo>
                  <a:pt x="333" y="725"/>
                  <a:pt x="845" y="1249"/>
                  <a:pt x="1045" y="1611"/>
                </a:cubicBezTo>
                <a:cubicBezTo>
                  <a:pt x="799" y="1482"/>
                  <a:pt x="550" y="1365"/>
                  <a:pt x="288" y="1265"/>
                </a:cubicBezTo>
                <a:lnTo>
                  <a:pt x="288" y="1265"/>
                </a:lnTo>
                <a:cubicBezTo>
                  <a:pt x="288" y="1265"/>
                  <a:pt x="787" y="1594"/>
                  <a:pt x="891" y="1706"/>
                </a:cubicBezTo>
                <a:cubicBezTo>
                  <a:pt x="600" y="1648"/>
                  <a:pt x="300" y="1619"/>
                  <a:pt x="1" y="1619"/>
                </a:cubicBezTo>
                <a:cubicBezTo>
                  <a:pt x="1" y="1619"/>
                  <a:pt x="620" y="1764"/>
                  <a:pt x="853" y="1848"/>
                </a:cubicBezTo>
                <a:cubicBezTo>
                  <a:pt x="654" y="1852"/>
                  <a:pt x="458" y="1877"/>
                  <a:pt x="263" y="1927"/>
                </a:cubicBezTo>
                <a:cubicBezTo>
                  <a:pt x="263" y="1927"/>
                  <a:pt x="591" y="1927"/>
                  <a:pt x="1078" y="1972"/>
                </a:cubicBezTo>
                <a:lnTo>
                  <a:pt x="2118" y="1777"/>
                </a:lnTo>
                <a:cubicBezTo>
                  <a:pt x="2118" y="1777"/>
                  <a:pt x="2733" y="1556"/>
                  <a:pt x="3087" y="1494"/>
                </a:cubicBezTo>
                <a:lnTo>
                  <a:pt x="3087" y="1494"/>
                </a:lnTo>
                <a:cubicBezTo>
                  <a:pt x="2754" y="1502"/>
                  <a:pt x="2421" y="1544"/>
                  <a:pt x="2097" y="1623"/>
                </a:cubicBezTo>
                <a:cubicBezTo>
                  <a:pt x="2097" y="1623"/>
                  <a:pt x="2721" y="1195"/>
                  <a:pt x="3141" y="1066"/>
                </a:cubicBezTo>
                <a:lnTo>
                  <a:pt x="3141" y="1066"/>
                </a:lnTo>
                <a:cubicBezTo>
                  <a:pt x="3141" y="1066"/>
                  <a:pt x="2584" y="1120"/>
                  <a:pt x="1914" y="1502"/>
                </a:cubicBezTo>
                <a:cubicBezTo>
                  <a:pt x="1914" y="1502"/>
                  <a:pt x="2268" y="862"/>
                  <a:pt x="2509" y="550"/>
                </a:cubicBezTo>
                <a:lnTo>
                  <a:pt x="2509" y="550"/>
                </a:lnTo>
                <a:cubicBezTo>
                  <a:pt x="2509" y="550"/>
                  <a:pt x="1968" y="1057"/>
                  <a:pt x="1789" y="1369"/>
                </a:cubicBezTo>
                <a:cubicBezTo>
                  <a:pt x="1789" y="1369"/>
                  <a:pt x="1881" y="841"/>
                  <a:pt x="1939" y="712"/>
                </a:cubicBezTo>
                <a:lnTo>
                  <a:pt x="1939" y="712"/>
                </a:lnTo>
                <a:cubicBezTo>
                  <a:pt x="1939" y="712"/>
                  <a:pt x="1673" y="1149"/>
                  <a:pt x="1602" y="1490"/>
                </a:cubicBezTo>
                <a:cubicBezTo>
                  <a:pt x="1602" y="1490"/>
                  <a:pt x="1502" y="367"/>
                  <a:pt x="1477" y="180"/>
                </a:cubicBezTo>
                <a:cubicBezTo>
                  <a:pt x="1477" y="180"/>
                  <a:pt x="1373" y="883"/>
                  <a:pt x="1407" y="1403"/>
                </a:cubicBezTo>
                <a:cubicBezTo>
                  <a:pt x="1407" y="1403"/>
                  <a:pt x="1040" y="413"/>
                  <a:pt x="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flipH="1">
            <a:off x="5356670" y="4796342"/>
            <a:ext cx="499318" cy="322303"/>
          </a:xfrm>
          <a:custGeom>
            <a:avLst/>
            <a:gdLst/>
            <a:ahLst/>
            <a:cxnLst/>
            <a:rect l="l" t="t" r="r" b="b"/>
            <a:pathLst>
              <a:path w="3179" h="2052" extrusionOk="0">
                <a:moveTo>
                  <a:pt x="1099" y="1"/>
                </a:moveTo>
                <a:lnTo>
                  <a:pt x="1099" y="1"/>
                </a:lnTo>
                <a:cubicBezTo>
                  <a:pt x="1099" y="1"/>
                  <a:pt x="1219" y="1224"/>
                  <a:pt x="1211" y="1619"/>
                </a:cubicBezTo>
                <a:cubicBezTo>
                  <a:pt x="1028" y="1249"/>
                  <a:pt x="791" y="907"/>
                  <a:pt x="512" y="604"/>
                </a:cubicBezTo>
                <a:lnTo>
                  <a:pt x="512" y="604"/>
                </a:lnTo>
                <a:cubicBezTo>
                  <a:pt x="512" y="604"/>
                  <a:pt x="899" y="1240"/>
                  <a:pt x="1016" y="1635"/>
                </a:cubicBezTo>
                <a:cubicBezTo>
                  <a:pt x="808" y="1452"/>
                  <a:pt x="587" y="1278"/>
                  <a:pt x="354" y="1120"/>
                </a:cubicBezTo>
                <a:lnTo>
                  <a:pt x="354" y="1120"/>
                </a:lnTo>
                <a:cubicBezTo>
                  <a:pt x="354" y="1120"/>
                  <a:pt x="766" y="1556"/>
                  <a:pt x="845" y="1694"/>
                </a:cubicBezTo>
                <a:cubicBezTo>
                  <a:pt x="575" y="1565"/>
                  <a:pt x="288" y="1465"/>
                  <a:pt x="1" y="1394"/>
                </a:cubicBezTo>
                <a:lnTo>
                  <a:pt x="1" y="1394"/>
                </a:lnTo>
                <a:cubicBezTo>
                  <a:pt x="1" y="1394"/>
                  <a:pt x="570" y="1685"/>
                  <a:pt x="778" y="1823"/>
                </a:cubicBezTo>
                <a:cubicBezTo>
                  <a:pt x="601" y="1780"/>
                  <a:pt x="416" y="1756"/>
                  <a:pt x="231" y="1756"/>
                </a:cubicBezTo>
                <a:cubicBezTo>
                  <a:pt x="217" y="1756"/>
                  <a:pt x="202" y="1756"/>
                  <a:pt x="188" y="1756"/>
                </a:cubicBezTo>
                <a:cubicBezTo>
                  <a:pt x="188" y="1756"/>
                  <a:pt x="508" y="1835"/>
                  <a:pt x="970" y="1993"/>
                </a:cubicBezTo>
                <a:lnTo>
                  <a:pt x="2026" y="2051"/>
                </a:lnTo>
                <a:cubicBezTo>
                  <a:pt x="2026" y="2051"/>
                  <a:pt x="2484" y="2004"/>
                  <a:pt x="2842" y="2004"/>
                </a:cubicBezTo>
                <a:cubicBezTo>
                  <a:pt x="2909" y="2004"/>
                  <a:pt x="2972" y="2006"/>
                  <a:pt x="3029" y="2010"/>
                </a:cubicBezTo>
                <a:cubicBezTo>
                  <a:pt x="2704" y="1939"/>
                  <a:pt x="2372" y="1902"/>
                  <a:pt x="2039" y="1902"/>
                </a:cubicBezTo>
                <a:cubicBezTo>
                  <a:pt x="2039" y="1902"/>
                  <a:pt x="2738" y="1631"/>
                  <a:pt x="3179" y="1610"/>
                </a:cubicBezTo>
                <a:cubicBezTo>
                  <a:pt x="3179" y="1610"/>
                  <a:pt x="3069" y="1594"/>
                  <a:pt x="2882" y="1594"/>
                </a:cubicBezTo>
                <a:cubicBezTo>
                  <a:pt x="2649" y="1594"/>
                  <a:pt x="2296" y="1620"/>
                  <a:pt x="1889" y="1735"/>
                </a:cubicBezTo>
                <a:cubicBezTo>
                  <a:pt x="1889" y="1735"/>
                  <a:pt x="2372" y="1199"/>
                  <a:pt x="2675" y="957"/>
                </a:cubicBezTo>
                <a:lnTo>
                  <a:pt x="2675" y="957"/>
                </a:lnTo>
                <a:cubicBezTo>
                  <a:pt x="2675" y="958"/>
                  <a:pt x="2035" y="1319"/>
                  <a:pt x="1789" y="1581"/>
                </a:cubicBezTo>
                <a:cubicBezTo>
                  <a:pt x="1789" y="1581"/>
                  <a:pt x="1997" y="1090"/>
                  <a:pt x="2080" y="974"/>
                </a:cubicBezTo>
                <a:lnTo>
                  <a:pt x="2080" y="974"/>
                </a:lnTo>
                <a:cubicBezTo>
                  <a:pt x="2080" y="974"/>
                  <a:pt x="1727" y="1340"/>
                  <a:pt x="1581" y="1652"/>
                </a:cubicBezTo>
                <a:cubicBezTo>
                  <a:pt x="1581" y="1652"/>
                  <a:pt x="1731" y="537"/>
                  <a:pt x="1748" y="346"/>
                </a:cubicBezTo>
                <a:lnTo>
                  <a:pt x="1748" y="346"/>
                </a:lnTo>
                <a:cubicBezTo>
                  <a:pt x="1748" y="346"/>
                  <a:pt x="1490" y="1007"/>
                  <a:pt x="1415" y="1519"/>
                </a:cubicBezTo>
                <a:cubicBezTo>
                  <a:pt x="1415" y="1519"/>
                  <a:pt x="1269" y="467"/>
                  <a:pt x="1099"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flipH="1">
            <a:off x="4453805" y="4671359"/>
            <a:ext cx="498689" cy="325601"/>
          </a:xfrm>
          <a:custGeom>
            <a:avLst/>
            <a:gdLst/>
            <a:ahLst/>
            <a:cxnLst/>
            <a:rect l="l" t="t" r="r" b="b"/>
            <a:pathLst>
              <a:path w="3175" h="2073" extrusionOk="0">
                <a:moveTo>
                  <a:pt x="1120" y="1"/>
                </a:moveTo>
                <a:cubicBezTo>
                  <a:pt x="1120" y="1"/>
                  <a:pt x="1228" y="1228"/>
                  <a:pt x="1211" y="1623"/>
                </a:cubicBezTo>
                <a:cubicBezTo>
                  <a:pt x="1032" y="1249"/>
                  <a:pt x="804" y="904"/>
                  <a:pt x="529" y="596"/>
                </a:cubicBezTo>
                <a:lnTo>
                  <a:pt x="529" y="596"/>
                </a:lnTo>
                <a:cubicBezTo>
                  <a:pt x="529" y="596"/>
                  <a:pt x="904" y="1236"/>
                  <a:pt x="1016" y="1636"/>
                </a:cubicBezTo>
                <a:cubicBezTo>
                  <a:pt x="808" y="1449"/>
                  <a:pt x="592" y="1274"/>
                  <a:pt x="363" y="1112"/>
                </a:cubicBezTo>
                <a:lnTo>
                  <a:pt x="363" y="1112"/>
                </a:lnTo>
                <a:cubicBezTo>
                  <a:pt x="363" y="1112"/>
                  <a:pt x="770" y="1553"/>
                  <a:pt x="845" y="1690"/>
                </a:cubicBezTo>
                <a:cubicBezTo>
                  <a:pt x="575" y="1561"/>
                  <a:pt x="292" y="1457"/>
                  <a:pt x="1" y="1378"/>
                </a:cubicBezTo>
                <a:lnTo>
                  <a:pt x="1" y="1378"/>
                </a:lnTo>
                <a:cubicBezTo>
                  <a:pt x="1" y="1378"/>
                  <a:pt x="567" y="1677"/>
                  <a:pt x="775" y="1819"/>
                </a:cubicBezTo>
                <a:cubicBezTo>
                  <a:pt x="583" y="1769"/>
                  <a:pt x="384" y="1744"/>
                  <a:pt x="184" y="1744"/>
                </a:cubicBezTo>
                <a:cubicBezTo>
                  <a:pt x="184" y="1744"/>
                  <a:pt x="504" y="1827"/>
                  <a:pt x="966" y="1993"/>
                </a:cubicBezTo>
                <a:lnTo>
                  <a:pt x="2018" y="2073"/>
                </a:lnTo>
                <a:cubicBezTo>
                  <a:pt x="2018" y="2073"/>
                  <a:pt x="2434" y="2035"/>
                  <a:pt x="2781" y="2035"/>
                </a:cubicBezTo>
                <a:cubicBezTo>
                  <a:pt x="2868" y="2035"/>
                  <a:pt x="2950" y="2038"/>
                  <a:pt x="3021" y="2043"/>
                </a:cubicBezTo>
                <a:cubicBezTo>
                  <a:pt x="2701" y="1969"/>
                  <a:pt x="2368" y="1927"/>
                  <a:pt x="2035" y="1919"/>
                </a:cubicBezTo>
                <a:cubicBezTo>
                  <a:pt x="2035" y="1919"/>
                  <a:pt x="2734" y="1661"/>
                  <a:pt x="3175" y="1644"/>
                </a:cubicBezTo>
                <a:cubicBezTo>
                  <a:pt x="3175" y="1644"/>
                  <a:pt x="3048" y="1623"/>
                  <a:pt x="2836" y="1623"/>
                </a:cubicBezTo>
                <a:cubicBezTo>
                  <a:pt x="2604" y="1623"/>
                  <a:pt x="2269" y="1648"/>
                  <a:pt x="1885" y="1752"/>
                </a:cubicBezTo>
                <a:cubicBezTo>
                  <a:pt x="1885" y="1752"/>
                  <a:pt x="2376" y="1224"/>
                  <a:pt x="2680" y="983"/>
                </a:cubicBezTo>
                <a:lnTo>
                  <a:pt x="2680" y="983"/>
                </a:lnTo>
                <a:cubicBezTo>
                  <a:pt x="2679" y="983"/>
                  <a:pt x="2039" y="1336"/>
                  <a:pt x="1794" y="1594"/>
                </a:cubicBezTo>
                <a:cubicBezTo>
                  <a:pt x="1794" y="1594"/>
                  <a:pt x="2006" y="1107"/>
                  <a:pt x="2093" y="995"/>
                </a:cubicBezTo>
                <a:lnTo>
                  <a:pt x="2093" y="995"/>
                </a:lnTo>
                <a:cubicBezTo>
                  <a:pt x="2093" y="995"/>
                  <a:pt x="1731" y="1349"/>
                  <a:pt x="1586" y="1661"/>
                </a:cubicBezTo>
                <a:cubicBezTo>
                  <a:pt x="1586" y="1661"/>
                  <a:pt x="1744" y="546"/>
                  <a:pt x="1765" y="359"/>
                </a:cubicBezTo>
                <a:lnTo>
                  <a:pt x="1765" y="359"/>
                </a:lnTo>
                <a:cubicBezTo>
                  <a:pt x="1764" y="359"/>
                  <a:pt x="1498" y="1016"/>
                  <a:pt x="1415" y="1523"/>
                </a:cubicBezTo>
                <a:cubicBezTo>
                  <a:pt x="1415" y="1523"/>
                  <a:pt x="1286" y="471"/>
                  <a:pt x="1120"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rot="-1722942" flipH="1">
            <a:off x="6584858" y="4563128"/>
            <a:ext cx="343034" cy="216438"/>
          </a:xfrm>
          <a:custGeom>
            <a:avLst/>
            <a:gdLst/>
            <a:ahLst/>
            <a:cxnLst/>
            <a:rect l="l" t="t" r="r" b="b"/>
            <a:pathLst>
              <a:path w="2184" h="1378" extrusionOk="0">
                <a:moveTo>
                  <a:pt x="603" y="1"/>
                </a:moveTo>
                <a:cubicBezTo>
                  <a:pt x="603" y="1"/>
                  <a:pt x="815" y="825"/>
                  <a:pt x="849" y="1095"/>
                </a:cubicBezTo>
                <a:cubicBezTo>
                  <a:pt x="686" y="862"/>
                  <a:pt x="491" y="658"/>
                  <a:pt x="270" y="483"/>
                </a:cubicBezTo>
                <a:lnTo>
                  <a:pt x="270" y="483"/>
                </a:lnTo>
                <a:cubicBezTo>
                  <a:pt x="271" y="484"/>
                  <a:pt x="595" y="870"/>
                  <a:pt x="720" y="1128"/>
                </a:cubicBezTo>
                <a:cubicBezTo>
                  <a:pt x="557" y="1028"/>
                  <a:pt x="387" y="933"/>
                  <a:pt x="216" y="854"/>
                </a:cubicBezTo>
                <a:lnTo>
                  <a:pt x="216" y="854"/>
                </a:lnTo>
                <a:cubicBezTo>
                  <a:pt x="216" y="854"/>
                  <a:pt x="541" y="1103"/>
                  <a:pt x="607" y="1186"/>
                </a:cubicBezTo>
                <a:cubicBezTo>
                  <a:pt x="408" y="1132"/>
                  <a:pt x="204" y="1099"/>
                  <a:pt x="0" y="1082"/>
                </a:cubicBezTo>
                <a:lnTo>
                  <a:pt x="0" y="1082"/>
                </a:lnTo>
                <a:cubicBezTo>
                  <a:pt x="0" y="1083"/>
                  <a:pt x="420" y="1216"/>
                  <a:pt x="574" y="1286"/>
                </a:cubicBezTo>
                <a:cubicBezTo>
                  <a:pt x="530" y="1282"/>
                  <a:pt x="486" y="1280"/>
                  <a:pt x="442" y="1280"/>
                </a:cubicBezTo>
                <a:cubicBezTo>
                  <a:pt x="349" y="1280"/>
                  <a:pt x="257" y="1289"/>
                  <a:pt x="166" y="1303"/>
                </a:cubicBezTo>
                <a:cubicBezTo>
                  <a:pt x="166" y="1303"/>
                  <a:pt x="391" y="1324"/>
                  <a:pt x="724" y="1378"/>
                </a:cubicBezTo>
                <a:lnTo>
                  <a:pt x="1448" y="1299"/>
                </a:lnTo>
                <a:cubicBezTo>
                  <a:pt x="1668" y="1236"/>
                  <a:pt x="1897" y="1186"/>
                  <a:pt x="2126" y="1153"/>
                </a:cubicBezTo>
                <a:cubicBezTo>
                  <a:pt x="2068" y="1150"/>
                  <a:pt x="2011" y="1149"/>
                  <a:pt x="1954" y="1149"/>
                </a:cubicBezTo>
                <a:cubicBezTo>
                  <a:pt x="1782" y="1149"/>
                  <a:pt x="1611" y="1163"/>
                  <a:pt x="1439" y="1191"/>
                </a:cubicBezTo>
                <a:cubicBezTo>
                  <a:pt x="1439" y="1191"/>
                  <a:pt x="1889" y="929"/>
                  <a:pt x="2184" y="862"/>
                </a:cubicBezTo>
                <a:lnTo>
                  <a:pt x="2184" y="862"/>
                </a:lnTo>
                <a:cubicBezTo>
                  <a:pt x="1884" y="883"/>
                  <a:pt x="1589" y="962"/>
                  <a:pt x="1319" y="1099"/>
                </a:cubicBezTo>
                <a:cubicBezTo>
                  <a:pt x="1460" y="883"/>
                  <a:pt x="1610" y="671"/>
                  <a:pt x="1772" y="475"/>
                </a:cubicBezTo>
                <a:lnTo>
                  <a:pt x="1772" y="475"/>
                </a:lnTo>
                <a:cubicBezTo>
                  <a:pt x="1772" y="475"/>
                  <a:pt x="1377" y="791"/>
                  <a:pt x="1240" y="999"/>
                </a:cubicBezTo>
                <a:cubicBezTo>
                  <a:pt x="1240" y="999"/>
                  <a:pt x="1327" y="642"/>
                  <a:pt x="1373" y="554"/>
                </a:cubicBezTo>
                <a:lnTo>
                  <a:pt x="1373" y="554"/>
                </a:lnTo>
                <a:cubicBezTo>
                  <a:pt x="1373" y="554"/>
                  <a:pt x="1169" y="841"/>
                  <a:pt x="1102" y="1070"/>
                </a:cubicBezTo>
                <a:cubicBezTo>
                  <a:pt x="1102" y="1070"/>
                  <a:pt x="1090" y="292"/>
                  <a:pt x="1082" y="163"/>
                </a:cubicBezTo>
                <a:cubicBezTo>
                  <a:pt x="1082" y="163"/>
                  <a:pt x="978" y="642"/>
                  <a:pt x="978" y="999"/>
                </a:cubicBezTo>
                <a:cubicBezTo>
                  <a:pt x="978" y="999"/>
                  <a:pt x="770" y="300"/>
                  <a:pt x="603" y="1"/>
                </a:cubicBezTo>
                <a:close/>
              </a:path>
            </a:pathLst>
          </a:custGeom>
          <a:solidFill>
            <a:srgbClr val="513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rgbClr val="FFF8C6">
                <a:alpha val="0"/>
              </a:srgbClr>
            </a:gs>
            <a:gs pos="0">
              <a:srgbClr val="CDD1C4"/>
            </a:gs>
            <a:gs pos="0">
              <a:srgbClr val="B4BDC3"/>
            </a:gs>
            <a:gs pos="0">
              <a:srgbClr val="A8B3C2"/>
            </a:gs>
            <a:gs pos="0">
              <a:srgbClr val="A2AEC2"/>
            </a:gs>
            <a:gs pos="0">
              <a:schemeClr val="lt1"/>
            </a:gs>
            <a:gs pos="41000">
              <a:schemeClr val="lt1"/>
            </a:gs>
            <a:gs pos="70000">
              <a:schemeClr val="accent5"/>
            </a:gs>
            <a:gs pos="93000">
              <a:srgbClr val="D0D4D9"/>
            </a:gs>
            <a:gs pos="100000">
              <a:srgbClr val="E2E8F1"/>
            </a:gs>
          </a:gsLst>
          <a:lin ang="5400700"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a:effectLst>
            <a:outerShdw blurRad="57150" dist="19050" dir="5400000" algn="bl" rotWithShape="0">
              <a:schemeClr val="accent2">
                <a:alpha val="75000"/>
              </a:schemeClr>
            </a:outerShdw>
          </a:effectLst>
        </p:spPr>
        <p:txBody>
          <a:bodyPr spcFirstLastPara="1" wrap="square" lIns="91425" tIns="91425" rIns="91425" bIns="91425" anchor="t" anchorCtr="0">
            <a:noAutofit/>
          </a:bodyPr>
          <a:lstStyle>
            <a:lvl1pPr lvl="0">
              <a:spcBef>
                <a:spcPts val="0"/>
              </a:spcBef>
              <a:spcAft>
                <a:spcPts val="0"/>
              </a:spcAft>
              <a:buClr>
                <a:schemeClr val="dk1"/>
              </a:buClr>
              <a:buSzPts val="4000"/>
              <a:buFont typeface="Cairo"/>
              <a:buNone/>
              <a:defRPr sz="4000" b="1">
                <a:solidFill>
                  <a:schemeClr val="dk1"/>
                </a:solidFill>
                <a:latin typeface="Cairo"/>
                <a:ea typeface="Cairo"/>
                <a:cs typeface="Cairo"/>
                <a:sym typeface="Cair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Jura Medium"/>
              <a:buChar char="●"/>
              <a:defRPr sz="1800">
                <a:solidFill>
                  <a:schemeClr val="dk1"/>
                </a:solidFill>
                <a:latin typeface="Jura Medium"/>
                <a:ea typeface="Jura Medium"/>
                <a:cs typeface="Jura Medium"/>
                <a:sym typeface="Jura Medium"/>
              </a:defRPr>
            </a:lvl1pPr>
            <a:lvl2pPr marL="914400" lvl="1" indent="-317500">
              <a:lnSpc>
                <a:spcPct val="115000"/>
              </a:lnSpc>
              <a:spcBef>
                <a:spcPts val="0"/>
              </a:spcBef>
              <a:spcAft>
                <a:spcPts val="0"/>
              </a:spcAft>
              <a:buClr>
                <a:schemeClr val="dk1"/>
              </a:buClr>
              <a:buSzPts val="1400"/>
              <a:buFont typeface="Jura Medium"/>
              <a:buChar char="○"/>
              <a:defRPr>
                <a:solidFill>
                  <a:schemeClr val="dk1"/>
                </a:solidFill>
                <a:latin typeface="Jura Medium"/>
                <a:ea typeface="Jura Medium"/>
                <a:cs typeface="Jura Medium"/>
                <a:sym typeface="Jura Medium"/>
              </a:defRPr>
            </a:lvl2pPr>
            <a:lvl3pPr marL="1371600" lvl="2" indent="-317500">
              <a:lnSpc>
                <a:spcPct val="115000"/>
              </a:lnSpc>
              <a:spcBef>
                <a:spcPts val="0"/>
              </a:spcBef>
              <a:spcAft>
                <a:spcPts val="0"/>
              </a:spcAft>
              <a:buClr>
                <a:schemeClr val="dk1"/>
              </a:buClr>
              <a:buSzPts val="1400"/>
              <a:buFont typeface="Jura Medium"/>
              <a:buChar char="■"/>
              <a:defRPr>
                <a:solidFill>
                  <a:schemeClr val="dk1"/>
                </a:solidFill>
                <a:latin typeface="Jura Medium"/>
                <a:ea typeface="Jura Medium"/>
                <a:cs typeface="Jura Medium"/>
                <a:sym typeface="Jura Medium"/>
              </a:defRPr>
            </a:lvl3pPr>
            <a:lvl4pPr marL="1828800" lvl="3" indent="-317500">
              <a:lnSpc>
                <a:spcPct val="115000"/>
              </a:lnSpc>
              <a:spcBef>
                <a:spcPts val="0"/>
              </a:spcBef>
              <a:spcAft>
                <a:spcPts val="0"/>
              </a:spcAft>
              <a:buClr>
                <a:schemeClr val="dk1"/>
              </a:buClr>
              <a:buSzPts val="1400"/>
              <a:buFont typeface="Jura Medium"/>
              <a:buChar char="●"/>
              <a:defRPr>
                <a:solidFill>
                  <a:schemeClr val="dk1"/>
                </a:solidFill>
                <a:latin typeface="Jura Medium"/>
                <a:ea typeface="Jura Medium"/>
                <a:cs typeface="Jura Medium"/>
                <a:sym typeface="Jura Medium"/>
              </a:defRPr>
            </a:lvl4pPr>
            <a:lvl5pPr marL="2286000" lvl="4" indent="-317500">
              <a:lnSpc>
                <a:spcPct val="115000"/>
              </a:lnSpc>
              <a:spcBef>
                <a:spcPts val="0"/>
              </a:spcBef>
              <a:spcAft>
                <a:spcPts val="0"/>
              </a:spcAft>
              <a:buClr>
                <a:schemeClr val="dk1"/>
              </a:buClr>
              <a:buSzPts val="1400"/>
              <a:buFont typeface="Jura Medium"/>
              <a:buChar char="○"/>
              <a:defRPr>
                <a:solidFill>
                  <a:schemeClr val="dk1"/>
                </a:solidFill>
                <a:latin typeface="Jura Medium"/>
                <a:ea typeface="Jura Medium"/>
                <a:cs typeface="Jura Medium"/>
                <a:sym typeface="Jura Medium"/>
              </a:defRPr>
            </a:lvl5pPr>
            <a:lvl6pPr marL="2743200" lvl="5" indent="-317500">
              <a:lnSpc>
                <a:spcPct val="115000"/>
              </a:lnSpc>
              <a:spcBef>
                <a:spcPts val="0"/>
              </a:spcBef>
              <a:spcAft>
                <a:spcPts val="0"/>
              </a:spcAft>
              <a:buClr>
                <a:schemeClr val="dk1"/>
              </a:buClr>
              <a:buSzPts val="1400"/>
              <a:buFont typeface="Jura Medium"/>
              <a:buChar char="■"/>
              <a:defRPr>
                <a:solidFill>
                  <a:schemeClr val="dk1"/>
                </a:solidFill>
                <a:latin typeface="Jura Medium"/>
                <a:ea typeface="Jura Medium"/>
                <a:cs typeface="Jura Medium"/>
                <a:sym typeface="Jura Medium"/>
              </a:defRPr>
            </a:lvl6pPr>
            <a:lvl7pPr marL="3200400" lvl="6" indent="-317500">
              <a:lnSpc>
                <a:spcPct val="115000"/>
              </a:lnSpc>
              <a:spcBef>
                <a:spcPts val="0"/>
              </a:spcBef>
              <a:spcAft>
                <a:spcPts val="0"/>
              </a:spcAft>
              <a:buClr>
                <a:schemeClr val="dk1"/>
              </a:buClr>
              <a:buSzPts val="1400"/>
              <a:buFont typeface="Jura Medium"/>
              <a:buChar char="●"/>
              <a:defRPr>
                <a:solidFill>
                  <a:schemeClr val="dk1"/>
                </a:solidFill>
                <a:latin typeface="Jura Medium"/>
                <a:ea typeface="Jura Medium"/>
                <a:cs typeface="Jura Medium"/>
                <a:sym typeface="Jura Medium"/>
              </a:defRPr>
            </a:lvl7pPr>
            <a:lvl8pPr marL="3657600" lvl="7" indent="-317500">
              <a:lnSpc>
                <a:spcPct val="115000"/>
              </a:lnSpc>
              <a:spcBef>
                <a:spcPts val="0"/>
              </a:spcBef>
              <a:spcAft>
                <a:spcPts val="0"/>
              </a:spcAft>
              <a:buClr>
                <a:schemeClr val="dk1"/>
              </a:buClr>
              <a:buSzPts val="1400"/>
              <a:buFont typeface="Jura Medium"/>
              <a:buChar char="○"/>
              <a:defRPr>
                <a:solidFill>
                  <a:schemeClr val="dk1"/>
                </a:solidFill>
                <a:latin typeface="Jura Medium"/>
                <a:ea typeface="Jura Medium"/>
                <a:cs typeface="Jura Medium"/>
                <a:sym typeface="Jura Medium"/>
              </a:defRPr>
            </a:lvl8pPr>
            <a:lvl9pPr marL="4114800" lvl="8" indent="-317500">
              <a:lnSpc>
                <a:spcPct val="115000"/>
              </a:lnSpc>
              <a:spcBef>
                <a:spcPts val="0"/>
              </a:spcBef>
              <a:spcAft>
                <a:spcPts val="0"/>
              </a:spcAft>
              <a:buClr>
                <a:schemeClr val="dk1"/>
              </a:buClr>
              <a:buSzPts val="1400"/>
              <a:buFont typeface="Jura Medium"/>
              <a:buChar char="■"/>
              <a:defRPr>
                <a:solidFill>
                  <a:schemeClr val="dk1"/>
                </a:solidFill>
                <a:latin typeface="Jura Medium"/>
                <a:ea typeface="Jura Medium"/>
                <a:cs typeface="Jura Medium"/>
                <a:sym typeface="Jura Medium"/>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4" r:id="rId4"/>
    <p:sldLayoutId id="2147483675" r:id="rId5"/>
    <p:sldLayoutId id="214748367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9">
          <p15:clr>
            <a:srgbClr val="EA4335"/>
          </p15:clr>
        </p15:guide>
        <p15:guide id="4" orient="horz" pos="340">
          <p15:clr>
            <a:srgbClr val="EA4335"/>
          </p15:clr>
        </p15:guide>
        <p15:guide id="5" pos="5311">
          <p15:clr>
            <a:srgbClr val="EA4335"/>
          </p15:clr>
        </p15:guide>
        <p15:guide id="6" orient="horz" pos="289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18.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ensortower.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play.google.com/store/app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85"/>
        <p:cNvGrpSpPr/>
        <p:nvPr/>
      </p:nvGrpSpPr>
      <p:grpSpPr>
        <a:xfrm>
          <a:off x="0" y="0"/>
          <a:ext cx="0" cy="0"/>
          <a:chOff x="0" y="0"/>
          <a:chExt cx="0" cy="0"/>
        </a:xfrm>
      </p:grpSpPr>
      <p:sp>
        <p:nvSpPr>
          <p:cNvPr id="886" name="Google Shape;886;p34"/>
          <p:cNvSpPr txBox="1">
            <a:spLocks noGrp="1"/>
          </p:cNvSpPr>
          <p:nvPr>
            <p:ph type="ctrTitle"/>
          </p:nvPr>
        </p:nvSpPr>
        <p:spPr>
          <a:xfrm>
            <a:off x="1799960" y="823425"/>
            <a:ext cx="6338400" cy="225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Android games succession prediction</a:t>
            </a:r>
          </a:p>
        </p:txBody>
      </p:sp>
      <p:sp>
        <p:nvSpPr>
          <p:cNvPr id="887" name="Google Shape;887;p34"/>
          <p:cNvSpPr txBox="1">
            <a:spLocks noGrp="1"/>
          </p:cNvSpPr>
          <p:nvPr>
            <p:ph type="subTitle" idx="1"/>
          </p:nvPr>
        </p:nvSpPr>
        <p:spPr>
          <a:xfrm>
            <a:off x="2412181" y="3023603"/>
            <a:ext cx="4931020" cy="7190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Presented by:</a:t>
            </a:r>
          </a:p>
          <a:p>
            <a:pPr marL="0" lvl="0" indent="0" algn="ctr" rtl="0">
              <a:spcBef>
                <a:spcPts val="0"/>
              </a:spcBef>
              <a:spcAft>
                <a:spcPts val="0"/>
              </a:spcAft>
              <a:buNone/>
            </a:pPr>
            <a:endParaRPr lang="en-US" sz="1400" dirty="0">
              <a:effectLst>
                <a:outerShdw blurRad="38100" dist="38100" dir="2700000" algn="tl">
                  <a:srgbClr val="000000">
                    <a:alpha val="43137"/>
                  </a:srgbClr>
                </a:outerShdw>
              </a:effectLst>
            </a:endParaRPr>
          </a:p>
          <a:p>
            <a:pPr marL="0" lvl="0" indent="0"/>
            <a:r>
              <a:rPr lang="en-US" sz="2000" b="1" dirty="0" err="1">
                <a:effectLst>
                  <a:outerShdw blurRad="38100" dist="38100" dir="2700000" algn="tl">
                    <a:srgbClr val="000000">
                      <a:alpha val="43137"/>
                    </a:srgbClr>
                  </a:outerShdw>
                </a:effectLst>
              </a:rPr>
              <a:t>Idan</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Zorer</a:t>
            </a:r>
            <a:r>
              <a:rPr lang="en-US" sz="2000" b="1" dirty="0">
                <a:effectLst>
                  <a:outerShdw blurRad="38100" dist="38100" dir="2700000" algn="tl">
                    <a:srgbClr val="000000">
                      <a:alpha val="43137"/>
                    </a:srgbClr>
                  </a:outerShdw>
                </a:effectLst>
              </a:rPr>
              <a:t> &amp; Shaun Suhareanu</a:t>
            </a:r>
            <a:endParaRPr lang="en-US" b="1" dirty="0">
              <a:effectLst>
                <a:outerShdw blurRad="38100" dist="38100" dir="2700000" algn="tl">
                  <a:srgbClr val="000000">
                    <a:alpha val="43137"/>
                  </a:srgbClr>
                </a:outerShdw>
              </a:effectLst>
            </a:endParaRPr>
          </a:p>
        </p:txBody>
      </p:sp>
      <p:sp>
        <p:nvSpPr>
          <p:cNvPr id="888" name="Google Shape;888;p34"/>
          <p:cNvSpPr/>
          <p:nvPr/>
        </p:nvSpPr>
        <p:spPr>
          <a:xfrm flipH="1">
            <a:off x="-152773" y="2437450"/>
            <a:ext cx="17625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r>
              <a:rPr lang="en" b="1">
                <a:solidFill>
                  <a:schemeClr val="accent6"/>
                </a:solidFill>
                <a:latin typeface="Cairo"/>
                <a:ea typeface="Cairo"/>
                <a:cs typeface="Cairo"/>
                <a:sym typeface="Cairo"/>
              </a:rPr>
              <a:t>CHARACTER</a:t>
            </a:r>
            <a:endParaRPr b="1">
              <a:solidFill>
                <a:schemeClr val="accent6"/>
              </a:solidFill>
              <a:latin typeface="Cairo"/>
              <a:ea typeface="Cairo"/>
              <a:cs typeface="Cairo"/>
              <a:sym typeface="Cairo"/>
            </a:endParaRPr>
          </a:p>
        </p:txBody>
      </p:sp>
      <p:sp>
        <p:nvSpPr>
          <p:cNvPr id="889" name="Google Shape;889;p34"/>
          <p:cNvSpPr/>
          <p:nvPr/>
        </p:nvSpPr>
        <p:spPr>
          <a:xfrm flipH="1">
            <a:off x="-152701" y="2970400"/>
            <a:ext cx="1371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r>
              <a:rPr lang="en" b="1">
                <a:solidFill>
                  <a:schemeClr val="accent6"/>
                </a:solidFill>
                <a:latin typeface="Cairo"/>
                <a:ea typeface="Cairo"/>
                <a:cs typeface="Cairo"/>
                <a:sym typeface="Cairo"/>
              </a:rPr>
              <a:t>VAULT</a:t>
            </a:r>
            <a:endParaRPr b="1">
              <a:solidFill>
                <a:schemeClr val="accent6"/>
              </a:solidFill>
              <a:latin typeface="Cairo"/>
              <a:ea typeface="Cairo"/>
              <a:cs typeface="Cairo"/>
              <a:sym typeface="Cairo"/>
            </a:endParaRPr>
          </a:p>
        </p:txBody>
      </p:sp>
      <p:sp>
        <p:nvSpPr>
          <p:cNvPr id="890" name="Google Shape;890;p34"/>
          <p:cNvSpPr/>
          <p:nvPr/>
        </p:nvSpPr>
        <p:spPr>
          <a:xfrm flipH="1">
            <a:off x="-152768" y="3503318"/>
            <a:ext cx="11853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r>
              <a:rPr lang="en" b="1">
                <a:solidFill>
                  <a:schemeClr val="accent6"/>
                </a:solidFill>
                <a:latin typeface="Cairo"/>
                <a:ea typeface="Cairo"/>
                <a:cs typeface="Cairo"/>
                <a:sym typeface="Cairo"/>
              </a:rPr>
              <a:t>PET</a:t>
            </a:r>
            <a:endParaRPr b="1">
              <a:solidFill>
                <a:schemeClr val="accent6"/>
              </a:solidFill>
              <a:latin typeface="Cairo"/>
              <a:ea typeface="Cairo"/>
              <a:cs typeface="Cairo"/>
              <a:sym typeface="Cairo"/>
            </a:endParaRPr>
          </a:p>
        </p:txBody>
      </p:sp>
      <p:sp>
        <p:nvSpPr>
          <p:cNvPr id="891" name="Google Shape;891;p34"/>
          <p:cNvSpPr/>
          <p:nvPr/>
        </p:nvSpPr>
        <p:spPr>
          <a:xfrm flipH="1">
            <a:off x="-152673" y="4036250"/>
            <a:ext cx="19623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r>
              <a:rPr lang="en" b="1">
                <a:solidFill>
                  <a:schemeClr val="accent6"/>
                </a:solidFill>
                <a:latin typeface="Cairo"/>
                <a:ea typeface="Cairo"/>
                <a:cs typeface="Cairo"/>
                <a:sym typeface="Cairo"/>
              </a:rPr>
              <a:t>COLLECTION</a:t>
            </a:r>
            <a:endParaRPr b="1">
              <a:solidFill>
                <a:schemeClr val="accent6"/>
              </a:solidFill>
              <a:latin typeface="Cairo"/>
              <a:ea typeface="Cairo"/>
              <a:cs typeface="Cairo"/>
              <a:sym typeface="Cairo"/>
            </a:endParaRPr>
          </a:p>
        </p:txBody>
      </p:sp>
      <p:grpSp>
        <p:nvGrpSpPr>
          <p:cNvPr id="892" name="Google Shape;892;p34"/>
          <p:cNvGrpSpPr/>
          <p:nvPr/>
        </p:nvGrpSpPr>
        <p:grpSpPr>
          <a:xfrm>
            <a:off x="-152390" y="1371600"/>
            <a:ext cx="1677300" cy="514500"/>
            <a:chOff x="-152390" y="1371600"/>
            <a:chExt cx="1677300" cy="514500"/>
          </a:xfrm>
        </p:grpSpPr>
        <p:sp>
          <p:nvSpPr>
            <p:cNvPr id="893" name="Google Shape;893;p34"/>
            <p:cNvSpPr/>
            <p:nvPr/>
          </p:nvSpPr>
          <p:spPr>
            <a:xfrm flipH="1">
              <a:off x="-152390" y="1371600"/>
              <a:ext cx="16773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r>
                <a:rPr lang="en" b="1">
                  <a:solidFill>
                    <a:schemeClr val="dk2"/>
                  </a:solidFill>
                  <a:latin typeface="Cairo"/>
                  <a:ea typeface="Cairo"/>
                  <a:cs typeface="Cairo"/>
                  <a:sym typeface="Cairo"/>
                </a:rPr>
                <a:t>STORE</a:t>
              </a:r>
              <a:endParaRPr b="1">
                <a:solidFill>
                  <a:schemeClr val="dk2"/>
                </a:solidFill>
                <a:latin typeface="Cairo"/>
                <a:ea typeface="Cairo"/>
                <a:cs typeface="Cairo"/>
                <a:sym typeface="Cairo"/>
              </a:endParaRPr>
            </a:p>
          </p:txBody>
        </p:sp>
        <p:sp>
          <p:nvSpPr>
            <p:cNvPr id="894" name="Google Shape;894;p34"/>
            <p:cNvSpPr/>
            <p:nvPr/>
          </p:nvSpPr>
          <p:spPr>
            <a:xfrm>
              <a:off x="1366725" y="1418025"/>
              <a:ext cx="115800" cy="11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34"/>
          <p:cNvGrpSpPr/>
          <p:nvPr/>
        </p:nvGrpSpPr>
        <p:grpSpPr>
          <a:xfrm>
            <a:off x="-152550" y="1904530"/>
            <a:ext cx="1962300" cy="514500"/>
            <a:chOff x="-152550" y="1904530"/>
            <a:chExt cx="1962300" cy="514500"/>
          </a:xfrm>
        </p:grpSpPr>
        <p:sp>
          <p:nvSpPr>
            <p:cNvPr id="896" name="Google Shape;896;p34"/>
            <p:cNvSpPr/>
            <p:nvPr/>
          </p:nvSpPr>
          <p:spPr>
            <a:xfrm flipH="1">
              <a:off x="-152550" y="1904530"/>
              <a:ext cx="19623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r>
                <a:rPr lang="en" b="1" dirty="0">
                  <a:solidFill>
                    <a:schemeClr val="dk2"/>
                  </a:solidFill>
                  <a:latin typeface="Cairo"/>
                  <a:ea typeface="Cairo"/>
                  <a:cs typeface="Cairo"/>
                  <a:sym typeface="Cairo"/>
                </a:rPr>
                <a:t>LUCK ROYALE</a:t>
              </a:r>
              <a:endParaRPr b="1" dirty="0">
                <a:solidFill>
                  <a:schemeClr val="dk2"/>
                </a:solidFill>
                <a:latin typeface="Cairo"/>
                <a:ea typeface="Cairo"/>
                <a:cs typeface="Cairo"/>
                <a:sym typeface="Cairo"/>
              </a:endParaRPr>
            </a:p>
          </p:txBody>
        </p:sp>
        <p:sp>
          <p:nvSpPr>
            <p:cNvPr id="897" name="Google Shape;897;p34"/>
            <p:cNvSpPr/>
            <p:nvPr/>
          </p:nvSpPr>
          <p:spPr>
            <a:xfrm>
              <a:off x="1652475" y="1951425"/>
              <a:ext cx="115800" cy="11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8" name="Google Shape;898;p34"/>
          <p:cNvSpPr/>
          <p:nvPr/>
        </p:nvSpPr>
        <p:spPr>
          <a:xfrm>
            <a:off x="4838700" y="4430250"/>
            <a:ext cx="4508100" cy="753000"/>
          </a:xfrm>
          <a:prstGeom prst="parallelogram">
            <a:avLst>
              <a:gd name="adj" fmla="val 25000"/>
            </a:avLst>
          </a:prstGeom>
          <a:gradFill>
            <a:gsLst>
              <a:gs pos="0">
                <a:srgbClr val="FFF8C6">
                  <a:alpha val="0"/>
                </a:srgbClr>
              </a:gs>
              <a:gs pos="0">
                <a:schemeClr val="dk2"/>
              </a:gs>
              <a:gs pos="69000">
                <a:srgbClr val="FCBF34">
                  <a:alpha val="49411"/>
                </a:srgbClr>
              </a:gs>
              <a:gs pos="91000">
                <a:srgbClr val="FFFFFF">
                  <a:alpha val="5882"/>
                </a:srgbClr>
              </a:gs>
              <a:gs pos="100000">
                <a:srgbClr val="FFF8C6">
                  <a:alpha val="0"/>
                </a:srgbClr>
              </a:gs>
            </a:gsLst>
            <a:lin ang="10800025" scaled="0"/>
          </a:gradFill>
          <a:ln>
            <a:noFill/>
          </a:ln>
        </p:spPr>
        <p:txBody>
          <a:bodyPr spcFirstLastPara="1" wrap="square" lIns="91425" tIns="91425" rIns="274300" bIns="91425" anchor="ctr" anchorCtr="0">
            <a:noAutofit/>
          </a:bodyPr>
          <a:lstStyle/>
          <a:p>
            <a:pPr marL="0" lvl="0" indent="0" algn="r" rtl="0">
              <a:spcBef>
                <a:spcPts val="0"/>
              </a:spcBef>
              <a:spcAft>
                <a:spcPts val="0"/>
              </a:spcAft>
              <a:buNone/>
            </a:pPr>
            <a:r>
              <a:rPr lang="en" sz="4800" b="1" i="1">
                <a:solidFill>
                  <a:schemeClr val="accent6"/>
                </a:solidFill>
                <a:latin typeface="Cairo"/>
                <a:ea typeface="Cairo"/>
                <a:cs typeface="Cairo"/>
                <a:sym typeface="Cairo"/>
              </a:rPr>
              <a:t>START</a:t>
            </a:r>
            <a:endParaRPr sz="4800" b="1" i="1">
              <a:solidFill>
                <a:schemeClr val="accent6"/>
              </a:solidFill>
              <a:latin typeface="Cairo"/>
              <a:ea typeface="Cairo"/>
              <a:cs typeface="Cairo"/>
              <a:sym typeface="Cairo"/>
            </a:endParaRPr>
          </a:p>
        </p:txBody>
      </p:sp>
      <p:grpSp>
        <p:nvGrpSpPr>
          <p:cNvPr id="922" name="Google Shape;922;p34"/>
          <p:cNvGrpSpPr/>
          <p:nvPr/>
        </p:nvGrpSpPr>
        <p:grpSpPr>
          <a:xfrm>
            <a:off x="88884" y="2540242"/>
            <a:ext cx="323640" cy="323799"/>
            <a:chOff x="-55987225" y="3591025"/>
            <a:chExt cx="317450" cy="317575"/>
          </a:xfrm>
        </p:grpSpPr>
        <p:sp>
          <p:nvSpPr>
            <p:cNvPr id="923" name="Google Shape;923;p34"/>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34"/>
          <p:cNvGrpSpPr/>
          <p:nvPr/>
        </p:nvGrpSpPr>
        <p:grpSpPr>
          <a:xfrm>
            <a:off x="105663" y="4146046"/>
            <a:ext cx="290083" cy="289373"/>
            <a:chOff x="-38537400" y="3588000"/>
            <a:chExt cx="316650" cy="315875"/>
          </a:xfrm>
        </p:grpSpPr>
        <p:sp>
          <p:nvSpPr>
            <p:cNvPr id="929" name="Google Shape;929;p34"/>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34"/>
          <p:cNvGrpSpPr/>
          <p:nvPr/>
        </p:nvGrpSpPr>
        <p:grpSpPr>
          <a:xfrm>
            <a:off x="88889" y="3650137"/>
            <a:ext cx="323631" cy="234589"/>
            <a:chOff x="-20571700" y="3722875"/>
            <a:chExt cx="304050" cy="220375"/>
          </a:xfrm>
        </p:grpSpPr>
        <p:sp>
          <p:nvSpPr>
            <p:cNvPr id="934" name="Google Shape;934;p34"/>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 name="Google Shape;941;p34"/>
          <p:cNvGrpSpPr/>
          <p:nvPr/>
        </p:nvGrpSpPr>
        <p:grpSpPr>
          <a:xfrm>
            <a:off x="105655" y="3083563"/>
            <a:ext cx="290098" cy="288154"/>
            <a:chOff x="4456725" y="4993625"/>
            <a:chExt cx="482050" cy="478900"/>
          </a:xfrm>
        </p:grpSpPr>
        <p:sp>
          <p:nvSpPr>
            <p:cNvPr id="942" name="Google Shape;942;p34"/>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3" name="Google Shape;943;p34"/>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4" name="Google Shape;944;p34"/>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5" name="Google Shape;945;p34"/>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46" name="Google Shape;946;p34"/>
          <p:cNvGrpSpPr/>
          <p:nvPr/>
        </p:nvGrpSpPr>
        <p:grpSpPr>
          <a:xfrm>
            <a:off x="88882" y="1491033"/>
            <a:ext cx="323644" cy="319418"/>
            <a:chOff x="6232000" y="1435050"/>
            <a:chExt cx="488225" cy="481850"/>
          </a:xfrm>
        </p:grpSpPr>
        <p:sp>
          <p:nvSpPr>
            <p:cNvPr id="947" name="Google Shape;947;p34"/>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8" name="Google Shape;948;p34"/>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9" name="Google Shape;949;p34"/>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0" name="Google Shape;950;p34"/>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1" name="Google Shape;951;p34"/>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52" name="Google Shape;952;p34"/>
          <p:cNvGrpSpPr/>
          <p:nvPr/>
        </p:nvGrpSpPr>
        <p:grpSpPr>
          <a:xfrm>
            <a:off x="105686" y="2002363"/>
            <a:ext cx="290036" cy="318832"/>
            <a:chOff x="1413125" y="250200"/>
            <a:chExt cx="1406575" cy="1546225"/>
          </a:xfrm>
        </p:grpSpPr>
        <p:sp>
          <p:nvSpPr>
            <p:cNvPr id="953" name="Google Shape;953;p34"/>
            <p:cNvSpPr/>
            <p:nvPr/>
          </p:nvSpPr>
          <p:spPr>
            <a:xfrm>
              <a:off x="2471775" y="250200"/>
              <a:ext cx="347925" cy="292350"/>
            </a:xfrm>
            <a:custGeom>
              <a:avLst/>
              <a:gdLst/>
              <a:ahLst/>
              <a:cxnLst/>
              <a:rect l="l" t="t" r="r" b="b"/>
              <a:pathLst>
                <a:path w="13917" h="11694" extrusionOk="0">
                  <a:moveTo>
                    <a:pt x="8089" y="0"/>
                  </a:moveTo>
                  <a:lnTo>
                    <a:pt x="4813" y="3276"/>
                  </a:lnTo>
                  <a:lnTo>
                    <a:pt x="2562" y="1025"/>
                  </a:lnTo>
                  <a:lnTo>
                    <a:pt x="1" y="3585"/>
                  </a:lnTo>
                  <a:lnTo>
                    <a:pt x="2252" y="5847"/>
                  </a:lnTo>
                  <a:lnTo>
                    <a:pt x="2223" y="5866"/>
                  </a:lnTo>
                  <a:lnTo>
                    <a:pt x="8051" y="11693"/>
                  </a:lnTo>
                  <a:lnTo>
                    <a:pt x="13917" y="5827"/>
                  </a:lnTo>
                  <a:lnTo>
                    <a:pt x="8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2243950" y="461100"/>
              <a:ext cx="364850" cy="364600"/>
            </a:xfrm>
            <a:custGeom>
              <a:avLst/>
              <a:gdLst/>
              <a:ahLst/>
              <a:cxnLst/>
              <a:rect l="l" t="t" r="r" b="b"/>
              <a:pathLst>
                <a:path w="14594" h="14584" extrusionOk="0">
                  <a:moveTo>
                    <a:pt x="8766" y="1"/>
                  </a:moveTo>
                  <a:lnTo>
                    <a:pt x="1" y="8766"/>
                  </a:lnTo>
                  <a:lnTo>
                    <a:pt x="5818" y="14583"/>
                  </a:lnTo>
                  <a:lnTo>
                    <a:pt x="14593" y="5818"/>
                  </a:lnTo>
                  <a:lnTo>
                    <a:pt x="87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1413125" y="1202800"/>
              <a:ext cx="549875" cy="593625"/>
            </a:xfrm>
            <a:custGeom>
              <a:avLst/>
              <a:gdLst/>
              <a:ahLst/>
              <a:cxnLst/>
              <a:rect l="l" t="t" r="r" b="b"/>
              <a:pathLst>
                <a:path w="21995" h="23745" extrusionOk="0">
                  <a:moveTo>
                    <a:pt x="12341" y="1"/>
                  </a:moveTo>
                  <a:lnTo>
                    <a:pt x="0" y="12332"/>
                  </a:lnTo>
                  <a:lnTo>
                    <a:pt x="11413" y="23745"/>
                  </a:lnTo>
                  <a:lnTo>
                    <a:pt x="18593" y="16574"/>
                  </a:lnTo>
                  <a:lnTo>
                    <a:pt x="18989" y="12660"/>
                  </a:lnTo>
                  <a:lnTo>
                    <a:pt x="21995" y="9655"/>
                  </a:lnTo>
                  <a:lnTo>
                    <a:pt x="12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1711975" y="656800"/>
              <a:ext cx="830625" cy="981875"/>
            </a:xfrm>
            <a:custGeom>
              <a:avLst/>
              <a:gdLst/>
              <a:ahLst/>
              <a:cxnLst/>
              <a:rect l="l" t="t" r="r" b="b"/>
              <a:pathLst>
                <a:path w="33225" h="39275" extrusionOk="0">
                  <a:moveTo>
                    <a:pt x="29571" y="20826"/>
                  </a:moveTo>
                  <a:cubicBezTo>
                    <a:pt x="29568" y="20826"/>
                    <a:pt x="29565" y="20826"/>
                    <a:pt x="29562" y="20826"/>
                  </a:cubicBezTo>
                  <a:lnTo>
                    <a:pt x="29571" y="20826"/>
                  </a:lnTo>
                  <a:cubicBezTo>
                    <a:pt x="29571" y="20826"/>
                    <a:pt x="29571" y="20826"/>
                    <a:pt x="29571" y="20826"/>
                  </a:cubicBezTo>
                  <a:close/>
                  <a:moveTo>
                    <a:pt x="13346" y="0"/>
                  </a:moveTo>
                  <a:lnTo>
                    <a:pt x="0" y="13346"/>
                  </a:lnTo>
                  <a:lnTo>
                    <a:pt x="4436" y="17782"/>
                  </a:lnTo>
                  <a:lnTo>
                    <a:pt x="2948" y="19280"/>
                  </a:lnTo>
                  <a:lnTo>
                    <a:pt x="12602" y="28934"/>
                  </a:lnTo>
                  <a:lnTo>
                    <a:pt x="12621" y="28905"/>
                  </a:lnTo>
                  <a:lnTo>
                    <a:pt x="22981" y="39274"/>
                  </a:lnTo>
                  <a:lnTo>
                    <a:pt x="30035" y="32220"/>
                  </a:lnTo>
                  <a:lnTo>
                    <a:pt x="19676" y="21860"/>
                  </a:lnTo>
                  <a:lnTo>
                    <a:pt x="22323" y="19212"/>
                  </a:lnTo>
                  <a:cubicBezTo>
                    <a:pt x="24594" y="20265"/>
                    <a:pt x="27058" y="20816"/>
                    <a:pt x="29571" y="20826"/>
                  </a:cubicBezTo>
                  <a:lnTo>
                    <a:pt x="29571" y="20826"/>
                  </a:lnTo>
                  <a:cubicBezTo>
                    <a:pt x="30805" y="20825"/>
                    <a:pt x="32029" y="20690"/>
                    <a:pt x="33224" y="20420"/>
                  </a:cubicBezTo>
                  <a:lnTo>
                    <a:pt x="32412" y="16883"/>
                  </a:lnTo>
                  <a:cubicBezTo>
                    <a:pt x="31430" y="17106"/>
                    <a:pt x="30486" y="17199"/>
                    <a:pt x="29597" y="17199"/>
                  </a:cubicBezTo>
                  <a:cubicBezTo>
                    <a:pt x="26636" y="17199"/>
                    <a:pt x="24280" y="16176"/>
                    <a:pt x="23135" y="15559"/>
                  </a:cubicBezTo>
                  <a:lnTo>
                    <a:pt x="26962" y="11732"/>
                  </a:lnTo>
                  <a:lnTo>
                    <a:pt x="18719" y="3499"/>
                  </a:lnTo>
                  <a:lnTo>
                    <a:pt x="17781" y="4436"/>
                  </a:lnTo>
                  <a:lnTo>
                    <a:pt x="13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7" name="Google Shape;957;p34"/>
          <p:cNvSpPr/>
          <p:nvPr/>
        </p:nvSpPr>
        <p:spPr>
          <a:xfrm>
            <a:off x="-152400" y="-351400"/>
            <a:ext cx="4508100" cy="753000"/>
          </a:xfrm>
          <a:prstGeom prst="parallelogram">
            <a:avLst>
              <a:gd name="adj" fmla="val 25000"/>
            </a:avLst>
          </a:prstGeom>
          <a:solidFill>
            <a:srgbClr val="1B1938">
              <a:alpha val="56980"/>
            </a:srgbClr>
          </a:solidFill>
          <a:ln>
            <a:noFill/>
          </a:ln>
        </p:spPr>
        <p:txBody>
          <a:bodyPr spcFirstLastPara="1" wrap="square" lIns="91425" tIns="91425" rIns="274300" bIns="91425" anchor="ctr" anchorCtr="0">
            <a:noAutofit/>
          </a:bodyPr>
          <a:lstStyle/>
          <a:p>
            <a:pPr marL="0" lvl="0" indent="0" algn="r" rtl="0">
              <a:spcBef>
                <a:spcPts val="0"/>
              </a:spcBef>
              <a:spcAft>
                <a:spcPts val="0"/>
              </a:spcAft>
              <a:buNone/>
            </a:pPr>
            <a:endParaRPr sz="4800" b="1" i="1">
              <a:solidFill>
                <a:srgbClr val="FFFFFF"/>
              </a:solidFill>
              <a:latin typeface="Cairo"/>
              <a:ea typeface="Cairo"/>
              <a:cs typeface="Cairo"/>
              <a:sym typeface="Cairo"/>
            </a:endParaRPr>
          </a:p>
        </p:txBody>
      </p:sp>
      <p:grpSp>
        <p:nvGrpSpPr>
          <p:cNvPr id="958" name="Google Shape;958;p34"/>
          <p:cNvGrpSpPr/>
          <p:nvPr/>
        </p:nvGrpSpPr>
        <p:grpSpPr>
          <a:xfrm>
            <a:off x="1156714" y="83596"/>
            <a:ext cx="252939" cy="234596"/>
            <a:chOff x="-62511900" y="4129100"/>
            <a:chExt cx="304050" cy="282000"/>
          </a:xfrm>
        </p:grpSpPr>
        <p:sp>
          <p:nvSpPr>
            <p:cNvPr id="959" name="Google Shape;959;p34"/>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4" name="Google Shape;964;p34"/>
          <p:cNvSpPr txBox="1"/>
          <p:nvPr/>
        </p:nvSpPr>
        <p:spPr>
          <a:xfrm>
            <a:off x="1409700" y="794"/>
            <a:ext cx="5550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Cairo"/>
                <a:ea typeface="Cairo"/>
                <a:cs typeface="Cairo"/>
                <a:sym typeface="Cairo"/>
              </a:rPr>
              <a:t>468</a:t>
            </a:r>
            <a:endParaRPr>
              <a:solidFill>
                <a:srgbClr val="FFFFFF"/>
              </a:solidFill>
              <a:latin typeface="Cairo"/>
              <a:ea typeface="Cairo"/>
              <a:cs typeface="Cairo"/>
              <a:sym typeface="Cairo"/>
            </a:endParaRPr>
          </a:p>
        </p:txBody>
      </p:sp>
      <p:grpSp>
        <p:nvGrpSpPr>
          <p:cNvPr id="965" name="Google Shape;965;p34"/>
          <p:cNvGrpSpPr/>
          <p:nvPr/>
        </p:nvGrpSpPr>
        <p:grpSpPr>
          <a:xfrm>
            <a:off x="2150814" y="83588"/>
            <a:ext cx="200227" cy="234612"/>
            <a:chOff x="-49375900" y="3550975"/>
            <a:chExt cx="256800" cy="300900"/>
          </a:xfrm>
        </p:grpSpPr>
        <p:sp>
          <p:nvSpPr>
            <p:cNvPr id="966" name="Google Shape;966;p34"/>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7" name="Google Shape;977;p34"/>
          <p:cNvSpPr txBox="1"/>
          <p:nvPr/>
        </p:nvSpPr>
        <p:spPr>
          <a:xfrm>
            <a:off x="2357438" y="794"/>
            <a:ext cx="5550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Cairo"/>
                <a:ea typeface="Cairo"/>
                <a:cs typeface="Cairo"/>
                <a:sym typeface="Cairo"/>
              </a:rPr>
              <a:t>0</a:t>
            </a:r>
            <a:endParaRPr>
              <a:solidFill>
                <a:srgbClr val="FFFFFF"/>
              </a:solidFill>
              <a:latin typeface="Cairo"/>
              <a:ea typeface="Cairo"/>
              <a:cs typeface="Cairo"/>
              <a:sym typeface="Cairo"/>
            </a:endParaRPr>
          </a:p>
        </p:txBody>
      </p:sp>
      <p:grpSp>
        <p:nvGrpSpPr>
          <p:cNvPr id="978" name="Google Shape;978;p34"/>
          <p:cNvGrpSpPr/>
          <p:nvPr/>
        </p:nvGrpSpPr>
        <p:grpSpPr>
          <a:xfrm>
            <a:off x="3092202" y="89590"/>
            <a:ext cx="310697" cy="222608"/>
            <a:chOff x="-60621600" y="4145650"/>
            <a:chExt cx="316650" cy="226850"/>
          </a:xfrm>
        </p:grpSpPr>
        <p:sp>
          <p:nvSpPr>
            <p:cNvPr id="979" name="Google Shape;979;p34"/>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 name="Google Shape;982;p34">
            <a:hlinkClick r:id="rId3" action="ppaction://hlinksldjump"/>
          </p:cNvPr>
          <p:cNvSpPr/>
          <p:nvPr/>
        </p:nvSpPr>
        <p:spPr>
          <a:xfrm flipH="1">
            <a:off x="-134818" y="1371600"/>
            <a:ext cx="16773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83" name="Google Shape;983;p34">
            <a:hlinkClick r:id="rId4" action="ppaction://hlinksldjump"/>
          </p:cNvPr>
          <p:cNvSpPr/>
          <p:nvPr/>
        </p:nvSpPr>
        <p:spPr>
          <a:xfrm flipH="1">
            <a:off x="-134826" y="1905000"/>
            <a:ext cx="19623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dirty="0">
              <a:solidFill>
                <a:schemeClr val="dk2"/>
              </a:solidFill>
              <a:latin typeface="Cairo"/>
              <a:ea typeface="Cairo"/>
              <a:cs typeface="Cairo"/>
              <a:sym typeface="Cairo"/>
            </a:endParaRPr>
          </a:p>
        </p:txBody>
      </p:sp>
      <p:sp>
        <p:nvSpPr>
          <p:cNvPr id="984" name="Google Shape;984;p34">
            <a:hlinkClick r:id="" action="ppaction://noaction"/>
          </p:cNvPr>
          <p:cNvSpPr/>
          <p:nvPr/>
        </p:nvSpPr>
        <p:spPr>
          <a:xfrm flipH="1">
            <a:off x="-134775" y="2438400"/>
            <a:ext cx="17445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85" name="Google Shape;985;p34">
            <a:hlinkClick r:id="" action="ppaction://noaction"/>
          </p:cNvPr>
          <p:cNvSpPr/>
          <p:nvPr/>
        </p:nvSpPr>
        <p:spPr>
          <a:xfrm flipH="1">
            <a:off x="-134800" y="2971800"/>
            <a:ext cx="1350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86" name="Google Shape;986;p34">
            <a:hlinkClick r:id="" action="ppaction://noaction"/>
          </p:cNvPr>
          <p:cNvSpPr/>
          <p:nvPr/>
        </p:nvSpPr>
        <p:spPr>
          <a:xfrm flipH="1">
            <a:off x="-134800" y="3505200"/>
            <a:ext cx="11853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87" name="Google Shape;987;p34">
            <a:hlinkClick r:id="" action="ppaction://noaction"/>
          </p:cNvPr>
          <p:cNvSpPr/>
          <p:nvPr/>
        </p:nvSpPr>
        <p:spPr>
          <a:xfrm flipH="1">
            <a:off x="-134675" y="4038600"/>
            <a:ext cx="19443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88" name="Google Shape;988;p34">
            <a:hlinkClick r:id="" action="ppaction://hlinkshowjump?jump=nextslide"/>
          </p:cNvPr>
          <p:cNvSpPr/>
          <p:nvPr/>
        </p:nvSpPr>
        <p:spPr>
          <a:xfrm>
            <a:off x="6105025" y="4422175"/>
            <a:ext cx="3139500" cy="75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992"/>
        <p:cNvGrpSpPr/>
        <p:nvPr/>
      </p:nvGrpSpPr>
      <p:grpSpPr>
        <a:xfrm>
          <a:off x="0" y="0"/>
          <a:ext cx="0" cy="0"/>
          <a:chOff x="0" y="0"/>
          <a:chExt cx="0" cy="0"/>
        </a:xfrm>
      </p:grpSpPr>
      <p:sp>
        <p:nvSpPr>
          <p:cNvPr id="993" name="Google Shape;993;p35"/>
          <p:cNvSpPr/>
          <p:nvPr/>
        </p:nvSpPr>
        <p:spPr>
          <a:xfrm>
            <a:off x="789425" y="4322400"/>
            <a:ext cx="8430900" cy="318900"/>
          </a:xfrm>
          <a:prstGeom prst="parallelogram">
            <a:avLst>
              <a:gd name="adj" fmla="val 25000"/>
            </a:avLst>
          </a:prstGeom>
          <a:gradFill>
            <a:gsLst>
              <a:gs pos="0">
                <a:srgbClr val="FFF8C6">
                  <a:alpha val="0"/>
                </a:srgbClr>
              </a:gs>
              <a:gs pos="0">
                <a:schemeClr val="dk2"/>
              </a:gs>
              <a:gs pos="84000">
                <a:srgbClr val="FCBF34">
                  <a:alpha val="49411"/>
                </a:srgbClr>
              </a:gs>
              <a:gs pos="94000">
                <a:srgbClr val="FFFFFF">
                  <a:alpha val="17254"/>
                </a:srgbClr>
              </a:gs>
              <a:gs pos="100000">
                <a:srgbClr val="FFF8C6">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txBox="1">
            <a:spLocks noGrp="1"/>
          </p:cNvSpPr>
          <p:nvPr>
            <p:ph type="body" idx="1"/>
          </p:nvPr>
        </p:nvSpPr>
        <p:spPr>
          <a:xfrm>
            <a:off x="713225" y="1098225"/>
            <a:ext cx="7717500" cy="3503400"/>
          </a:xfrm>
          <a:prstGeom prst="rect">
            <a:avLst/>
          </a:prstGeom>
        </p:spPr>
        <p:txBody>
          <a:bodyPr spcFirstLastPara="1" wrap="square" lIns="91425" tIns="91425" rIns="91425" bIns="91425" anchor="t" anchorCtr="0">
            <a:noAutofit/>
          </a:bodyPr>
          <a:lstStyle/>
          <a:p>
            <a:pPr marL="0" lvl="0" indent="0" rtl="0">
              <a:spcBef>
                <a:spcPts val="1200"/>
              </a:spcBef>
              <a:spcAft>
                <a:spcPts val="0"/>
              </a:spcAft>
              <a:buNone/>
            </a:pPr>
            <a:r>
              <a:rPr lang="en-US" sz="1800" dirty="0">
                <a:latin typeface="Calibri" panose="020F0502020204030204" pitchFamily="34" charset="0"/>
                <a:cs typeface="Calibri" panose="020F0502020204030204" pitchFamily="34" charset="0"/>
              </a:rPr>
              <a:t>A visualization that shows the average price per category:</a:t>
            </a:r>
          </a:p>
          <a:p>
            <a:pPr marL="114300" indent="0" algn="l" rtl="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r" rtl="0">
              <a:spcBef>
                <a:spcPts val="1200"/>
              </a:spcBef>
              <a:spcAft>
                <a:spcPts val="0"/>
              </a:spcAft>
              <a:buNone/>
            </a:pPr>
            <a:endParaRPr dirty="0"/>
          </a:p>
        </p:txBody>
      </p:sp>
      <p:sp>
        <p:nvSpPr>
          <p:cNvPr id="995" name="Google Shape;995;p35"/>
          <p:cNvSpPr txBox="1">
            <a:spLocks noGrp="1"/>
          </p:cNvSpPr>
          <p:nvPr>
            <p:ph type="title"/>
          </p:nvPr>
        </p:nvSpPr>
        <p:spPr>
          <a:xfrm>
            <a:off x="113856" y="330725"/>
            <a:ext cx="890292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US" altLang="he-IL" sz="4000" b="0" i="0" u="none" strike="noStrike" cap="none" normalizeH="0" baseline="0" dirty="0">
                <a:ln>
                  <a:noFill/>
                </a:ln>
                <a:solidFill>
                  <a:srgbClr val="202124"/>
                </a:solidFill>
                <a:effectLst/>
                <a:latin typeface="inherit"/>
              </a:rPr>
              <a:t>Visualizations</a:t>
            </a:r>
            <a:endParaRPr lang="en-US" dirty="0"/>
          </a:p>
        </p:txBody>
      </p:sp>
      <p:sp>
        <p:nvSpPr>
          <p:cNvPr id="996" name="Google Shape;996;p35"/>
          <p:cNvSpPr/>
          <p:nvPr/>
        </p:nvSpPr>
        <p:spPr>
          <a:xfrm flipH="1">
            <a:off x="-152400" y="13716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7" name="Google Shape;997;p35"/>
          <p:cNvSpPr/>
          <p:nvPr/>
        </p:nvSpPr>
        <p:spPr>
          <a:xfrm flipH="1">
            <a:off x="-152529" y="19045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8" name="Google Shape;998;p35"/>
          <p:cNvSpPr/>
          <p:nvPr/>
        </p:nvSpPr>
        <p:spPr>
          <a:xfrm flipH="1">
            <a:off x="-152717" y="24374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999" name="Google Shape;999;p35"/>
          <p:cNvSpPr/>
          <p:nvPr/>
        </p:nvSpPr>
        <p:spPr>
          <a:xfrm flipH="1">
            <a:off x="-152655" y="29704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0" name="Google Shape;1000;p35"/>
          <p:cNvSpPr/>
          <p:nvPr/>
        </p:nvSpPr>
        <p:spPr>
          <a:xfrm flipH="1">
            <a:off x="-152716" y="35033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1" name="Google Shape;1001;p35"/>
          <p:cNvSpPr/>
          <p:nvPr/>
        </p:nvSpPr>
        <p:spPr>
          <a:xfrm flipH="1">
            <a:off x="-152549" y="40362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grpSp>
        <p:nvGrpSpPr>
          <p:cNvPr id="1002" name="Google Shape;1002;p35"/>
          <p:cNvGrpSpPr/>
          <p:nvPr/>
        </p:nvGrpSpPr>
        <p:grpSpPr>
          <a:xfrm>
            <a:off x="88884" y="2540242"/>
            <a:ext cx="323640" cy="323799"/>
            <a:chOff x="-55987225" y="3591025"/>
            <a:chExt cx="317450" cy="317575"/>
          </a:xfrm>
        </p:grpSpPr>
        <p:sp>
          <p:nvSpPr>
            <p:cNvPr id="1003" name="Google Shape;1003;p35"/>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35"/>
          <p:cNvGrpSpPr/>
          <p:nvPr/>
        </p:nvGrpSpPr>
        <p:grpSpPr>
          <a:xfrm>
            <a:off x="105663" y="4146046"/>
            <a:ext cx="290083" cy="289373"/>
            <a:chOff x="-38537400" y="3588000"/>
            <a:chExt cx="316650" cy="315875"/>
          </a:xfrm>
        </p:grpSpPr>
        <p:sp>
          <p:nvSpPr>
            <p:cNvPr id="1009" name="Google Shape;1009;p3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5"/>
          <p:cNvGrpSpPr/>
          <p:nvPr/>
        </p:nvGrpSpPr>
        <p:grpSpPr>
          <a:xfrm>
            <a:off x="88889" y="3650137"/>
            <a:ext cx="323631" cy="234589"/>
            <a:chOff x="-20571700" y="3722875"/>
            <a:chExt cx="304050" cy="220375"/>
          </a:xfrm>
        </p:grpSpPr>
        <p:sp>
          <p:nvSpPr>
            <p:cNvPr id="1014" name="Google Shape;1014;p35"/>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5"/>
          <p:cNvGrpSpPr/>
          <p:nvPr/>
        </p:nvGrpSpPr>
        <p:grpSpPr>
          <a:xfrm>
            <a:off x="105655" y="3083563"/>
            <a:ext cx="290098" cy="288154"/>
            <a:chOff x="4456725" y="4993625"/>
            <a:chExt cx="482050" cy="478900"/>
          </a:xfrm>
        </p:grpSpPr>
        <p:sp>
          <p:nvSpPr>
            <p:cNvPr id="1022" name="Google Shape;1022;p35"/>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 name="Google Shape;1023;p35"/>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 name="Google Shape;1024;p35"/>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 name="Google Shape;1025;p35"/>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6" name="Google Shape;1026;p35"/>
          <p:cNvGrpSpPr/>
          <p:nvPr/>
        </p:nvGrpSpPr>
        <p:grpSpPr>
          <a:xfrm>
            <a:off x="88882" y="1491033"/>
            <a:ext cx="323644" cy="319418"/>
            <a:chOff x="6232000" y="1435050"/>
            <a:chExt cx="488225" cy="481850"/>
          </a:xfrm>
        </p:grpSpPr>
        <p:sp>
          <p:nvSpPr>
            <p:cNvPr id="1027" name="Google Shape;1027;p35"/>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 name="Google Shape;1028;p35"/>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 name="Google Shape;1029;p35"/>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 name="Google Shape;1030;p35"/>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1" name="Google Shape;1031;p35"/>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2" name="Google Shape;1032;p35"/>
          <p:cNvGrpSpPr/>
          <p:nvPr/>
        </p:nvGrpSpPr>
        <p:grpSpPr>
          <a:xfrm>
            <a:off x="105686" y="2002363"/>
            <a:ext cx="290036" cy="318832"/>
            <a:chOff x="1413125" y="250200"/>
            <a:chExt cx="1406575" cy="1546225"/>
          </a:xfrm>
        </p:grpSpPr>
        <p:sp>
          <p:nvSpPr>
            <p:cNvPr id="1033" name="Google Shape;1033;p35"/>
            <p:cNvSpPr/>
            <p:nvPr/>
          </p:nvSpPr>
          <p:spPr>
            <a:xfrm>
              <a:off x="2471775" y="250200"/>
              <a:ext cx="347925" cy="292350"/>
            </a:xfrm>
            <a:custGeom>
              <a:avLst/>
              <a:gdLst/>
              <a:ahLst/>
              <a:cxnLst/>
              <a:rect l="l" t="t" r="r" b="b"/>
              <a:pathLst>
                <a:path w="13917" h="11694" extrusionOk="0">
                  <a:moveTo>
                    <a:pt x="8089" y="0"/>
                  </a:moveTo>
                  <a:lnTo>
                    <a:pt x="4813" y="3276"/>
                  </a:lnTo>
                  <a:lnTo>
                    <a:pt x="2562" y="1025"/>
                  </a:lnTo>
                  <a:lnTo>
                    <a:pt x="1" y="3585"/>
                  </a:lnTo>
                  <a:lnTo>
                    <a:pt x="2252" y="5847"/>
                  </a:lnTo>
                  <a:lnTo>
                    <a:pt x="2223" y="5866"/>
                  </a:lnTo>
                  <a:lnTo>
                    <a:pt x="8051" y="11693"/>
                  </a:lnTo>
                  <a:lnTo>
                    <a:pt x="13917" y="5827"/>
                  </a:lnTo>
                  <a:lnTo>
                    <a:pt x="80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2243950" y="461100"/>
              <a:ext cx="364850" cy="364600"/>
            </a:xfrm>
            <a:custGeom>
              <a:avLst/>
              <a:gdLst/>
              <a:ahLst/>
              <a:cxnLst/>
              <a:rect l="l" t="t" r="r" b="b"/>
              <a:pathLst>
                <a:path w="14594" h="14584" extrusionOk="0">
                  <a:moveTo>
                    <a:pt x="8766" y="1"/>
                  </a:moveTo>
                  <a:lnTo>
                    <a:pt x="1" y="8766"/>
                  </a:lnTo>
                  <a:lnTo>
                    <a:pt x="5818" y="14583"/>
                  </a:lnTo>
                  <a:lnTo>
                    <a:pt x="14593" y="5818"/>
                  </a:lnTo>
                  <a:lnTo>
                    <a:pt x="87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413125" y="1202800"/>
              <a:ext cx="549875" cy="593625"/>
            </a:xfrm>
            <a:custGeom>
              <a:avLst/>
              <a:gdLst/>
              <a:ahLst/>
              <a:cxnLst/>
              <a:rect l="l" t="t" r="r" b="b"/>
              <a:pathLst>
                <a:path w="21995" h="23745" extrusionOk="0">
                  <a:moveTo>
                    <a:pt x="12341" y="1"/>
                  </a:moveTo>
                  <a:lnTo>
                    <a:pt x="0" y="12332"/>
                  </a:lnTo>
                  <a:lnTo>
                    <a:pt x="11413" y="23745"/>
                  </a:lnTo>
                  <a:lnTo>
                    <a:pt x="18593" y="16574"/>
                  </a:lnTo>
                  <a:lnTo>
                    <a:pt x="18989" y="12660"/>
                  </a:lnTo>
                  <a:lnTo>
                    <a:pt x="21995" y="9655"/>
                  </a:lnTo>
                  <a:lnTo>
                    <a:pt x="12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1711975" y="656800"/>
              <a:ext cx="830625" cy="981875"/>
            </a:xfrm>
            <a:custGeom>
              <a:avLst/>
              <a:gdLst/>
              <a:ahLst/>
              <a:cxnLst/>
              <a:rect l="l" t="t" r="r" b="b"/>
              <a:pathLst>
                <a:path w="33225" h="39275" extrusionOk="0">
                  <a:moveTo>
                    <a:pt x="29571" y="20826"/>
                  </a:moveTo>
                  <a:cubicBezTo>
                    <a:pt x="29568" y="20826"/>
                    <a:pt x="29565" y="20826"/>
                    <a:pt x="29562" y="20826"/>
                  </a:cubicBezTo>
                  <a:lnTo>
                    <a:pt x="29571" y="20826"/>
                  </a:lnTo>
                  <a:cubicBezTo>
                    <a:pt x="29571" y="20826"/>
                    <a:pt x="29571" y="20826"/>
                    <a:pt x="29571" y="20826"/>
                  </a:cubicBezTo>
                  <a:close/>
                  <a:moveTo>
                    <a:pt x="13346" y="0"/>
                  </a:moveTo>
                  <a:lnTo>
                    <a:pt x="0" y="13346"/>
                  </a:lnTo>
                  <a:lnTo>
                    <a:pt x="4436" y="17782"/>
                  </a:lnTo>
                  <a:lnTo>
                    <a:pt x="2948" y="19280"/>
                  </a:lnTo>
                  <a:lnTo>
                    <a:pt x="12602" y="28934"/>
                  </a:lnTo>
                  <a:lnTo>
                    <a:pt x="12621" y="28905"/>
                  </a:lnTo>
                  <a:lnTo>
                    <a:pt x="22981" y="39274"/>
                  </a:lnTo>
                  <a:lnTo>
                    <a:pt x="30035" y="32220"/>
                  </a:lnTo>
                  <a:lnTo>
                    <a:pt x="19676" y="21860"/>
                  </a:lnTo>
                  <a:lnTo>
                    <a:pt x="22323" y="19212"/>
                  </a:lnTo>
                  <a:cubicBezTo>
                    <a:pt x="24594" y="20265"/>
                    <a:pt x="27058" y="20816"/>
                    <a:pt x="29571" y="20826"/>
                  </a:cubicBezTo>
                  <a:lnTo>
                    <a:pt x="29571" y="20826"/>
                  </a:lnTo>
                  <a:cubicBezTo>
                    <a:pt x="30805" y="20825"/>
                    <a:pt x="32029" y="20690"/>
                    <a:pt x="33224" y="20420"/>
                  </a:cubicBezTo>
                  <a:lnTo>
                    <a:pt x="32412" y="16883"/>
                  </a:lnTo>
                  <a:cubicBezTo>
                    <a:pt x="31430" y="17106"/>
                    <a:pt x="30486" y="17199"/>
                    <a:pt x="29597" y="17199"/>
                  </a:cubicBezTo>
                  <a:cubicBezTo>
                    <a:pt x="26636" y="17199"/>
                    <a:pt x="24280" y="16176"/>
                    <a:pt x="23135" y="15559"/>
                  </a:cubicBezTo>
                  <a:lnTo>
                    <a:pt x="26962" y="11732"/>
                  </a:lnTo>
                  <a:lnTo>
                    <a:pt x="18719" y="3499"/>
                  </a:lnTo>
                  <a:lnTo>
                    <a:pt x="17781" y="4436"/>
                  </a:lnTo>
                  <a:lnTo>
                    <a:pt x="13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35"/>
          <p:cNvSpPr/>
          <p:nvPr/>
        </p:nvSpPr>
        <p:spPr>
          <a:xfrm>
            <a:off x="-152400" y="-351400"/>
            <a:ext cx="2105100" cy="753000"/>
          </a:xfrm>
          <a:prstGeom prst="parallelogram">
            <a:avLst>
              <a:gd name="adj" fmla="val 25000"/>
            </a:avLst>
          </a:prstGeom>
          <a:solidFill>
            <a:srgbClr val="1B1938">
              <a:alpha val="56980"/>
            </a:srgbClr>
          </a:solidFill>
          <a:ln>
            <a:noFill/>
          </a:ln>
        </p:spPr>
        <p:txBody>
          <a:bodyPr spcFirstLastPara="1" wrap="square" lIns="91425" tIns="91425" rIns="274300" bIns="91425" anchor="ctr" anchorCtr="0">
            <a:noAutofit/>
          </a:bodyPr>
          <a:lstStyle/>
          <a:p>
            <a:pPr marL="0" lvl="0" indent="0" algn="r" rtl="0">
              <a:spcBef>
                <a:spcPts val="0"/>
              </a:spcBef>
              <a:spcAft>
                <a:spcPts val="0"/>
              </a:spcAft>
              <a:buNone/>
            </a:pPr>
            <a:endParaRPr sz="4800" b="1" i="1">
              <a:solidFill>
                <a:srgbClr val="FFFFFF"/>
              </a:solidFill>
              <a:latin typeface="Cairo"/>
              <a:ea typeface="Cairo"/>
              <a:cs typeface="Cairo"/>
              <a:sym typeface="Cairo"/>
            </a:endParaRPr>
          </a:p>
        </p:txBody>
      </p:sp>
      <p:grpSp>
        <p:nvGrpSpPr>
          <p:cNvPr id="1038" name="Google Shape;1038;p35"/>
          <p:cNvGrpSpPr/>
          <p:nvPr/>
        </p:nvGrpSpPr>
        <p:grpSpPr>
          <a:xfrm>
            <a:off x="156589" y="83596"/>
            <a:ext cx="252939" cy="234596"/>
            <a:chOff x="-62511900" y="4129100"/>
            <a:chExt cx="304050" cy="282000"/>
          </a:xfrm>
        </p:grpSpPr>
        <p:sp>
          <p:nvSpPr>
            <p:cNvPr id="1039" name="Google Shape;1039;p3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35"/>
          <p:cNvGrpSpPr/>
          <p:nvPr/>
        </p:nvGrpSpPr>
        <p:grpSpPr>
          <a:xfrm>
            <a:off x="693489" y="83588"/>
            <a:ext cx="200227" cy="234612"/>
            <a:chOff x="-49375900" y="3550975"/>
            <a:chExt cx="256800" cy="300900"/>
          </a:xfrm>
        </p:grpSpPr>
        <p:sp>
          <p:nvSpPr>
            <p:cNvPr id="1045" name="Google Shape;1045;p35"/>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5"/>
          <p:cNvGrpSpPr/>
          <p:nvPr/>
        </p:nvGrpSpPr>
        <p:grpSpPr>
          <a:xfrm>
            <a:off x="1177677" y="89590"/>
            <a:ext cx="310697" cy="222608"/>
            <a:chOff x="-60621600" y="4145650"/>
            <a:chExt cx="316650" cy="226850"/>
          </a:xfrm>
        </p:grpSpPr>
        <p:sp>
          <p:nvSpPr>
            <p:cNvPr id="1057" name="Google Shape;1057;p35"/>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35">
            <a:hlinkClick r:id="" action="ppaction://noaction"/>
          </p:cNvPr>
          <p:cNvSpPr/>
          <p:nvPr/>
        </p:nvSpPr>
        <p:spPr>
          <a:xfrm flipH="1">
            <a:off x="-134825" y="1371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1" name="Google Shape;1061;p35">
            <a:hlinkClick r:id="" action="ppaction://noaction"/>
          </p:cNvPr>
          <p:cNvSpPr/>
          <p:nvPr/>
        </p:nvSpPr>
        <p:spPr>
          <a:xfrm flipH="1">
            <a:off x="-134825" y="19050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2" name="Google Shape;1062;p35">
            <a:hlinkClick r:id="" action="ppaction://noaction"/>
          </p:cNvPr>
          <p:cNvSpPr/>
          <p:nvPr/>
        </p:nvSpPr>
        <p:spPr>
          <a:xfrm flipH="1">
            <a:off x="-134825" y="24384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3" name="Google Shape;1063;p35">
            <a:hlinkClick r:id="" action="ppaction://noaction"/>
          </p:cNvPr>
          <p:cNvSpPr/>
          <p:nvPr/>
        </p:nvSpPr>
        <p:spPr>
          <a:xfrm flipH="1">
            <a:off x="-134825" y="29718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4" name="Google Shape;1064;p35">
            <a:hlinkClick r:id="" action="ppaction://noaction"/>
          </p:cNvPr>
          <p:cNvSpPr/>
          <p:nvPr/>
        </p:nvSpPr>
        <p:spPr>
          <a:xfrm flipH="1">
            <a:off x="-134825" y="35052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5" name="Google Shape;1065;p35">
            <a:hlinkClick r:id="" action="ppaction://noaction"/>
          </p:cNvPr>
          <p:cNvSpPr/>
          <p:nvPr/>
        </p:nvSpPr>
        <p:spPr>
          <a:xfrm flipH="1">
            <a:off x="-134825" y="4038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pic>
        <p:nvPicPr>
          <p:cNvPr id="10242" name="Picture 2">
            <a:extLst>
              <a:ext uri="{FF2B5EF4-FFF2-40B4-BE49-F238E27FC236}">
                <a16:creationId xmlns:a16="http://schemas.microsoft.com/office/drawing/2014/main" id="{A2A20254-2435-47E9-A11E-CB7FAAFA7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823" y="1715623"/>
            <a:ext cx="3384354" cy="2638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05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p:cTn id="7" dur="1000" fill="hold"/>
                                        <p:tgtEl>
                                          <p:spTgt spid="10242"/>
                                        </p:tgtEl>
                                        <p:attrNameLst>
                                          <p:attrName>ppt_w</p:attrName>
                                        </p:attrNameLst>
                                      </p:cBhvr>
                                      <p:tavLst>
                                        <p:tav tm="0">
                                          <p:val>
                                            <p:fltVal val="0"/>
                                          </p:val>
                                        </p:tav>
                                        <p:tav tm="100000">
                                          <p:val>
                                            <p:strVal val="#ppt_w"/>
                                          </p:val>
                                        </p:tav>
                                      </p:tavLst>
                                    </p:anim>
                                    <p:anim calcmode="lin" valueType="num">
                                      <p:cBhvr>
                                        <p:cTn id="8" dur="1000" fill="hold"/>
                                        <p:tgtEl>
                                          <p:spTgt spid="10242"/>
                                        </p:tgtEl>
                                        <p:attrNameLst>
                                          <p:attrName>ppt_h</p:attrName>
                                        </p:attrNameLst>
                                      </p:cBhvr>
                                      <p:tavLst>
                                        <p:tav tm="0">
                                          <p:val>
                                            <p:fltVal val="0"/>
                                          </p:val>
                                        </p:tav>
                                        <p:tav tm="100000">
                                          <p:val>
                                            <p:strVal val="#ppt_h"/>
                                          </p:val>
                                        </p:tav>
                                      </p:tavLst>
                                    </p:anim>
                                    <p:anim calcmode="lin" valueType="num">
                                      <p:cBhvr>
                                        <p:cTn id="9" dur="1000" fill="hold"/>
                                        <p:tgtEl>
                                          <p:spTgt spid="10242"/>
                                        </p:tgtEl>
                                        <p:attrNameLst>
                                          <p:attrName>style.rotation</p:attrName>
                                        </p:attrNameLst>
                                      </p:cBhvr>
                                      <p:tavLst>
                                        <p:tav tm="0">
                                          <p:val>
                                            <p:fltVal val="90"/>
                                          </p:val>
                                        </p:tav>
                                        <p:tav tm="100000">
                                          <p:val>
                                            <p:fltVal val="0"/>
                                          </p:val>
                                        </p:tav>
                                      </p:tavLst>
                                    </p:anim>
                                    <p:animEffect transition="in" filter="fade">
                                      <p:cBhvr>
                                        <p:cTn id="10" dur="10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992"/>
        <p:cNvGrpSpPr/>
        <p:nvPr/>
      </p:nvGrpSpPr>
      <p:grpSpPr>
        <a:xfrm>
          <a:off x="0" y="0"/>
          <a:ext cx="0" cy="0"/>
          <a:chOff x="0" y="0"/>
          <a:chExt cx="0" cy="0"/>
        </a:xfrm>
      </p:grpSpPr>
      <p:sp>
        <p:nvSpPr>
          <p:cNvPr id="993" name="Google Shape;993;p35"/>
          <p:cNvSpPr/>
          <p:nvPr/>
        </p:nvSpPr>
        <p:spPr>
          <a:xfrm>
            <a:off x="789425" y="4322400"/>
            <a:ext cx="8430900" cy="318900"/>
          </a:xfrm>
          <a:prstGeom prst="parallelogram">
            <a:avLst>
              <a:gd name="adj" fmla="val 25000"/>
            </a:avLst>
          </a:prstGeom>
          <a:gradFill>
            <a:gsLst>
              <a:gs pos="0">
                <a:srgbClr val="FFF8C6">
                  <a:alpha val="0"/>
                </a:srgbClr>
              </a:gs>
              <a:gs pos="0">
                <a:schemeClr val="dk2"/>
              </a:gs>
              <a:gs pos="84000">
                <a:srgbClr val="FCBF34">
                  <a:alpha val="49411"/>
                </a:srgbClr>
              </a:gs>
              <a:gs pos="94000">
                <a:srgbClr val="FFFFFF">
                  <a:alpha val="17254"/>
                </a:srgbClr>
              </a:gs>
              <a:gs pos="100000">
                <a:srgbClr val="FFF8C6">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txBox="1">
            <a:spLocks noGrp="1"/>
          </p:cNvSpPr>
          <p:nvPr>
            <p:ph type="body" idx="1"/>
          </p:nvPr>
        </p:nvSpPr>
        <p:spPr>
          <a:xfrm>
            <a:off x="697849" y="579510"/>
            <a:ext cx="7717500" cy="3503400"/>
          </a:xfrm>
          <a:prstGeom prst="rect">
            <a:avLst/>
          </a:prstGeom>
        </p:spPr>
        <p:txBody>
          <a:bodyPr spcFirstLastPara="1" wrap="square" lIns="91425" tIns="91425" rIns="91425" bIns="91425" anchor="t" anchorCtr="0">
            <a:noAutofit/>
          </a:bodyPr>
          <a:lstStyle/>
          <a:p>
            <a:pPr marL="114300" indent="0" algn="l" rtl="0">
              <a:lnSpc>
                <a:spcPct val="107000"/>
              </a:lnSpc>
              <a:spcAft>
                <a:spcPts val="800"/>
              </a:spcAft>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lvl="0" indent="0" rtl="0">
              <a:spcBef>
                <a:spcPts val="1200"/>
              </a:spcBef>
              <a:spcAft>
                <a:spcPts val="0"/>
              </a:spcAft>
              <a:buNone/>
            </a:pPr>
            <a:r>
              <a:rPr lang="en-US" sz="2000" dirty="0">
                <a:latin typeface="Calibri" panose="020F0502020204030204" pitchFamily="34" charset="0"/>
                <a:cs typeface="Calibri" panose="020F0502020204030204" pitchFamily="34" charset="0"/>
              </a:rPr>
              <a:t>A visualization that shows the connection between the ratings and the average amount of installations:</a:t>
            </a:r>
            <a:endParaRPr sz="2000" dirty="0">
              <a:latin typeface="Calibri" panose="020F0502020204030204" pitchFamily="34" charset="0"/>
              <a:cs typeface="Calibri" panose="020F0502020204030204" pitchFamily="34" charset="0"/>
            </a:endParaRPr>
          </a:p>
        </p:txBody>
      </p:sp>
      <p:sp>
        <p:nvSpPr>
          <p:cNvPr id="995" name="Google Shape;995;p35"/>
          <p:cNvSpPr txBox="1">
            <a:spLocks noGrp="1"/>
          </p:cNvSpPr>
          <p:nvPr>
            <p:ph type="title"/>
          </p:nvPr>
        </p:nvSpPr>
        <p:spPr>
          <a:xfrm>
            <a:off x="113856" y="330725"/>
            <a:ext cx="890292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US" altLang="he-IL" sz="4000" b="0" i="0" u="none" strike="noStrike" cap="none" normalizeH="0" baseline="0" dirty="0">
                <a:ln>
                  <a:noFill/>
                </a:ln>
                <a:solidFill>
                  <a:srgbClr val="202124"/>
                </a:solidFill>
                <a:effectLst/>
                <a:latin typeface="inherit"/>
              </a:rPr>
              <a:t>Visualizations</a:t>
            </a:r>
            <a:endParaRPr lang="en-US" dirty="0"/>
          </a:p>
        </p:txBody>
      </p:sp>
      <p:sp>
        <p:nvSpPr>
          <p:cNvPr id="996" name="Google Shape;996;p35"/>
          <p:cNvSpPr/>
          <p:nvPr/>
        </p:nvSpPr>
        <p:spPr>
          <a:xfrm flipH="1">
            <a:off x="-152400" y="13716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7" name="Google Shape;997;p35"/>
          <p:cNvSpPr/>
          <p:nvPr/>
        </p:nvSpPr>
        <p:spPr>
          <a:xfrm flipH="1">
            <a:off x="-152529" y="19045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8" name="Google Shape;998;p35"/>
          <p:cNvSpPr/>
          <p:nvPr/>
        </p:nvSpPr>
        <p:spPr>
          <a:xfrm flipH="1">
            <a:off x="-152717" y="24374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999" name="Google Shape;999;p35"/>
          <p:cNvSpPr/>
          <p:nvPr/>
        </p:nvSpPr>
        <p:spPr>
          <a:xfrm flipH="1">
            <a:off x="-152655" y="29704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0" name="Google Shape;1000;p35"/>
          <p:cNvSpPr/>
          <p:nvPr/>
        </p:nvSpPr>
        <p:spPr>
          <a:xfrm flipH="1">
            <a:off x="-152716" y="35033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1" name="Google Shape;1001;p35"/>
          <p:cNvSpPr/>
          <p:nvPr/>
        </p:nvSpPr>
        <p:spPr>
          <a:xfrm flipH="1">
            <a:off x="-152549" y="40362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grpSp>
        <p:nvGrpSpPr>
          <p:cNvPr id="1002" name="Google Shape;1002;p35"/>
          <p:cNvGrpSpPr/>
          <p:nvPr/>
        </p:nvGrpSpPr>
        <p:grpSpPr>
          <a:xfrm>
            <a:off x="88884" y="2540242"/>
            <a:ext cx="323640" cy="323799"/>
            <a:chOff x="-55987225" y="3591025"/>
            <a:chExt cx="317450" cy="317575"/>
          </a:xfrm>
        </p:grpSpPr>
        <p:sp>
          <p:nvSpPr>
            <p:cNvPr id="1003" name="Google Shape;1003;p35"/>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35"/>
          <p:cNvGrpSpPr/>
          <p:nvPr/>
        </p:nvGrpSpPr>
        <p:grpSpPr>
          <a:xfrm>
            <a:off x="105663" y="4146046"/>
            <a:ext cx="290083" cy="289373"/>
            <a:chOff x="-38537400" y="3588000"/>
            <a:chExt cx="316650" cy="315875"/>
          </a:xfrm>
        </p:grpSpPr>
        <p:sp>
          <p:nvSpPr>
            <p:cNvPr id="1009" name="Google Shape;1009;p3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5"/>
          <p:cNvGrpSpPr/>
          <p:nvPr/>
        </p:nvGrpSpPr>
        <p:grpSpPr>
          <a:xfrm>
            <a:off x="88889" y="3650137"/>
            <a:ext cx="323631" cy="234589"/>
            <a:chOff x="-20571700" y="3722875"/>
            <a:chExt cx="304050" cy="220375"/>
          </a:xfrm>
        </p:grpSpPr>
        <p:sp>
          <p:nvSpPr>
            <p:cNvPr id="1014" name="Google Shape;1014;p35"/>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5"/>
          <p:cNvGrpSpPr/>
          <p:nvPr/>
        </p:nvGrpSpPr>
        <p:grpSpPr>
          <a:xfrm>
            <a:off x="105655" y="3083563"/>
            <a:ext cx="290098" cy="288154"/>
            <a:chOff x="4456725" y="4993625"/>
            <a:chExt cx="482050" cy="478900"/>
          </a:xfrm>
        </p:grpSpPr>
        <p:sp>
          <p:nvSpPr>
            <p:cNvPr id="1022" name="Google Shape;1022;p35"/>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 name="Google Shape;1023;p35"/>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 name="Google Shape;1024;p35"/>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 name="Google Shape;1025;p35"/>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6" name="Google Shape;1026;p35"/>
          <p:cNvGrpSpPr/>
          <p:nvPr/>
        </p:nvGrpSpPr>
        <p:grpSpPr>
          <a:xfrm>
            <a:off x="88882" y="1491033"/>
            <a:ext cx="323644" cy="319418"/>
            <a:chOff x="6232000" y="1435050"/>
            <a:chExt cx="488225" cy="481850"/>
          </a:xfrm>
        </p:grpSpPr>
        <p:sp>
          <p:nvSpPr>
            <p:cNvPr id="1027" name="Google Shape;1027;p35"/>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 name="Google Shape;1028;p35"/>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 name="Google Shape;1029;p35"/>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 name="Google Shape;1030;p35"/>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1" name="Google Shape;1031;p35"/>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2" name="Google Shape;1032;p35"/>
          <p:cNvGrpSpPr/>
          <p:nvPr/>
        </p:nvGrpSpPr>
        <p:grpSpPr>
          <a:xfrm>
            <a:off x="105686" y="2002363"/>
            <a:ext cx="290036" cy="318832"/>
            <a:chOff x="1413125" y="250200"/>
            <a:chExt cx="1406575" cy="1546225"/>
          </a:xfrm>
        </p:grpSpPr>
        <p:sp>
          <p:nvSpPr>
            <p:cNvPr id="1033" name="Google Shape;1033;p35"/>
            <p:cNvSpPr/>
            <p:nvPr/>
          </p:nvSpPr>
          <p:spPr>
            <a:xfrm>
              <a:off x="2471775" y="250200"/>
              <a:ext cx="347925" cy="292350"/>
            </a:xfrm>
            <a:custGeom>
              <a:avLst/>
              <a:gdLst/>
              <a:ahLst/>
              <a:cxnLst/>
              <a:rect l="l" t="t" r="r" b="b"/>
              <a:pathLst>
                <a:path w="13917" h="11694" extrusionOk="0">
                  <a:moveTo>
                    <a:pt x="8089" y="0"/>
                  </a:moveTo>
                  <a:lnTo>
                    <a:pt x="4813" y="3276"/>
                  </a:lnTo>
                  <a:lnTo>
                    <a:pt x="2562" y="1025"/>
                  </a:lnTo>
                  <a:lnTo>
                    <a:pt x="1" y="3585"/>
                  </a:lnTo>
                  <a:lnTo>
                    <a:pt x="2252" y="5847"/>
                  </a:lnTo>
                  <a:lnTo>
                    <a:pt x="2223" y="5866"/>
                  </a:lnTo>
                  <a:lnTo>
                    <a:pt x="8051" y="11693"/>
                  </a:lnTo>
                  <a:lnTo>
                    <a:pt x="13917" y="5827"/>
                  </a:lnTo>
                  <a:lnTo>
                    <a:pt x="80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2243950" y="461100"/>
              <a:ext cx="364850" cy="364600"/>
            </a:xfrm>
            <a:custGeom>
              <a:avLst/>
              <a:gdLst/>
              <a:ahLst/>
              <a:cxnLst/>
              <a:rect l="l" t="t" r="r" b="b"/>
              <a:pathLst>
                <a:path w="14594" h="14584" extrusionOk="0">
                  <a:moveTo>
                    <a:pt x="8766" y="1"/>
                  </a:moveTo>
                  <a:lnTo>
                    <a:pt x="1" y="8766"/>
                  </a:lnTo>
                  <a:lnTo>
                    <a:pt x="5818" y="14583"/>
                  </a:lnTo>
                  <a:lnTo>
                    <a:pt x="14593" y="5818"/>
                  </a:lnTo>
                  <a:lnTo>
                    <a:pt x="87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413125" y="1202800"/>
              <a:ext cx="549875" cy="593625"/>
            </a:xfrm>
            <a:custGeom>
              <a:avLst/>
              <a:gdLst/>
              <a:ahLst/>
              <a:cxnLst/>
              <a:rect l="l" t="t" r="r" b="b"/>
              <a:pathLst>
                <a:path w="21995" h="23745" extrusionOk="0">
                  <a:moveTo>
                    <a:pt x="12341" y="1"/>
                  </a:moveTo>
                  <a:lnTo>
                    <a:pt x="0" y="12332"/>
                  </a:lnTo>
                  <a:lnTo>
                    <a:pt x="11413" y="23745"/>
                  </a:lnTo>
                  <a:lnTo>
                    <a:pt x="18593" y="16574"/>
                  </a:lnTo>
                  <a:lnTo>
                    <a:pt x="18989" y="12660"/>
                  </a:lnTo>
                  <a:lnTo>
                    <a:pt x="21995" y="9655"/>
                  </a:lnTo>
                  <a:lnTo>
                    <a:pt x="12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1711975" y="656800"/>
              <a:ext cx="830625" cy="981875"/>
            </a:xfrm>
            <a:custGeom>
              <a:avLst/>
              <a:gdLst/>
              <a:ahLst/>
              <a:cxnLst/>
              <a:rect l="l" t="t" r="r" b="b"/>
              <a:pathLst>
                <a:path w="33225" h="39275" extrusionOk="0">
                  <a:moveTo>
                    <a:pt x="29571" y="20826"/>
                  </a:moveTo>
                  <a:cubicBezTo>
                    <a:pt x="29568" y="20826"/>
                    <a:pt x="29565" y="20826"/>
                    <a:pt x="29562" y="20826"/>
                  </a:cubicBezTo>
                  <a:lnTo>
                    <a:pt x="29571" y="20826"/>
                  </a:lnTo>
                  <a:cubicBezTo>
                    <a:pt x="29571" y="20826"/>
                    <a:pt x="29571" y="20826"/>
                    <a:pt x="29571" y="20826"/>
                  </a:cubicBezTo>
                  <a:close/>
                  <a:moveTo>
                    <a:pt x="13346" y="0"/>
                  </a:moveTo>
                  <a:lnTo>
                    <a:pt x="0" y="13346"/>
                  </a:lnTo>
                  <a:lnTo>
                    <a:pt x="4436" y="17782"/>
                  </a:lnTo>
                  <a:lnTo>
                    <a:pt x="2948" y="19280"/>
                  </a:lnTo>
                  <a:lnTo>
                    <a:pt x="12602" y="28934"/>
                  </a:lnTo>
                  <a:lnTo>
                    <a:pt x="12621" y="28905"/>
                  </a:lnTo>
                  <a:lnTo>
                    <a:pt x="22981" y="39274"/>
                  </a:lnTo>
                  <a:lnTo>
                    <a:pt x="30035" y="32220"/>
                  </a:lnTo>
                  <a:lnTo>
                    <a:pt x="19676" y="21860"/>
                  </a:lnTo>
                  <a:lnTo>
                    <a:pt x="22323" y="19212"/>
                  </a:lnTo>
                  <a:cubicBezTo>
                    <a:pt x="24594" y="20265"/>
                    <a:pt x="27058" y="20816"/>
                    <a:pt x="29571" y="20826"/>
                  </a:cubicBezTo>
                  <a:lnTo>
                    <a:pt x="29571" y="20826"/>
                  </a:lnTo>
                  <a:cubicBezTo>
                    <a:pt x="30805" y="20825"/>
                    <a:pt x="32029" y="20690"/>
                    <a:pt x="33224" y="20420"/>
                  </a:cubicBezTo>
                  <a:lnTo>
                    <a:pt x="32412" y="16883"/>
                  </a:lnTo>
                  <a:cubicBezTo>
                    <a:pt x="31430" y="17106"/>
                    <a:pt x="30486" y="17199"/>
                    <a:pt x="29597" y="17199"/>
                  </a:cubicBezTo>
                  <a:cubicBezTo>
                    <a:pt x="26636" y="17199"/>
                    <a:pt x="24280" y="16176"/>
                    <a:pt x="23135" y="15559"/>
                  </a:cubicBezTo>
                  <a:lnTo>
                    <a:pt x="26962" y="11732"/>
                  </a:lnTo>
                  <a:lnTo>
                    <a:pt x="18719" y="3499"/>
                  </a:lnTo>
                  <a:lnTo>
                    <a:pt x="17781" y="4436"/>
                  </a:lnTo>
                  <a:lnTo>
                    <a:pt x="13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35"/>
          <p:cNvSpPr/>
          <p:nvPr/>
        </p:nvSpPr>
        <p:spPr>
          <a:xfrm>
            <a:off x="-152400" y="-351400"/>
            <a:ext cx="2105100" cy="753000"/>
          </a:xfrm>
          <a:prstGeom prst="parallelogram">
            <a:avLst>
              <a:gd name="adj" fmla="val 25000"/>
            </a:avLst>
          </a:prstGeom>
          <a:solidFill>
            <a:srgbClr val="1B1938">
              <a:alpha val="56980"/>
            </a:srgbClr>
          </a:solidFill>
          <a:ln>
            <a:noFill/>
          </a:ln>
        </p:spPr>
        <p:txBody>
          <a:bodyPr spcFirstLastPara="1" wrap="square" lIns="91425" tIns="91425" rIns="274300" bIns="91425" anchor="ctr" anchorCtr="0">
            <a:noAutofit/>
          </a:bodyPr>
          <a:lstStyle/>
          <a:p>
            <a:pPr marL="0" lvl="0" indent="0" algn="r" rtl="0">
              <a:spcBef>
                <a:spcPts val="0"/>
              </a:spcBef>
              <a:spcAft>
                <a:spcPts val="0"/>
              </a:spcAft>
              <a:buNone/>
            </a:pPr>
            <a:endParaRPr sz="4800" b="1" i="1">
              <a:solidFill>
                <a:srgbClr val="FFFFFF"/>
              </a:solidFill>
              <a:latin typeface="Cairo"/>
              <a:ea typeface="Cairo"/>
              <a:cs typeface="Cairo"/>
              <a:sym typeface="Cairo"/>
            </a:endParaRPr>
          </a:p>
        </p:txBody>
      </p:sp>
      <p:grpSp>
        <p:nvGrpSpPr>
          <p:cNvPr id="1038" name="Google Shape;1038;p35"/>
          <p:cNvGrpSpPr/>
          <p:nvPr/>
        </p:nvGrpSpPr>
        <p:grpSpPr>
          <a:xfrm>
            <a:off x="156589" y="83596"/>
            <a:ext cx="252939" cy="234596"/>
            <a:chOff x="-62511900" y="4129100"/>
            <a:chExt cx="304050" cy="282000"/>
          </a:xfrm>
        </p:grpSpPr>
        <p:sp>
          <p:nvSpPr>
            <p:cNvPr id="1039" name="Google Shape;1039;p3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35"/>
          <p:cNvGrpSpPr/>
          <p:nvPr/>
        </p:nvGrpSpPr>
        <p:grpSpPr>
          <a:xfrm>
            <a:off x="693489" y="83588"/>
            <a:ext cx="200227" cy="234612"/>
            <a:chOff x="-49375900" y="3550975"/>
            <a:chExt cx="256800" cy="300900"/>
          </a:xfrm>
        </p:grpSpPr>
        <p:sp>
          <p:nvSpPr>
            <p:cNvPr id="1045" name="Google Shape;1045;p35"/>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5"/>
          <p:cNvGrpSpPr/>
          <p:nvPr/>
        </p:nvGrpSpPr>
        <p:grpSpPr>
          <a:xfrm>
            <a:off x="1177677" y="89590"/>
            <a:ext cx="310697" cy="222608"/>
            <a:chOff x="-60621600" y="4145650"/>
            <a:chExt cx="316650" cy="226850"/>
          </a:xfrm>
        </p:grpSpPr>
        <p:sp>
          <p:nvSpPr>
            <p:cNvPr id="1057" name="Google Shape;1057;p35"/>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35">
            <a:hlinkClick r:id="" action="ppaction://noaction"/>
          </p:cNvPr>
          <p:cNvSpPr/>
          <p:nvPr/>
        </p:nvSpPr>
        <p:spPr>
          <a:xfrm flipH="1">
            <a:off x="-134825" y="1371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1" name="Google Shape;1061;p35">
            <a:hlinkClick r:id="" action="ppaction://noaction"/>
          </p:cNvPr>
          <p:cNvSpPr/>
          <p:nvPr/>
        </p:nvSpPr>
        <p:spPr>
          <a:xfrm flipH="1">
            <a:off x="-134825" y="19050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2" name="Google Shape;1062;p35">
            <a:hlinkClick r:id="" action="ppaction://noaction"/>
          </p:cNvPr>
          <p:cNvSpPr/>
          <p:nvPr/>
        </p:nvSpPr>
        <p:spPr>
          <a:xfrm flipH="1">
            <a:off x="-134825" y="24384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3" name="Google Shape;1063;p35">
            <a:hlinkClick r:id="" action="ppaction://noaction"/>
          </p:cNvPr>
          <p:cNvSpPr/>
          <p:nvPr/>
        </p:nvSpPr>
        <p:spPr>
          <a:xfrm flipH="1">
            <a:off x="-134825" y="29718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4" name="Google Shape;1064;p35">
            <a:hlinkClick r:id="" action="ppaction://noaction"/>
          </p:cNvPr>
          <p:cNvSpPr/>
          <p:nvPr/>
        </p:nvSpPr>
        <p:spPr>
          <a:xfrm flipH="1">
            <a:off x="-134825" y="35052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5" name="Google Shape;1065;p35">
            <a:hlinkClick r:id="" action="ppaction://noaction"/>
          </p:cNvPr>
          <p:cNvSpPr/>
          <p:nvPr/>
        </p:nvSpPr>
        <p:spPr>
          <a:xfrm flipH="1">
            <a:off x="-134825" y="4038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pic>
        <p:nvPicPr>
          <p:cNvPr id="6148" name="Picture 4">
            <a:extLst>
              <a:ext uri="{FF2B5EF4-FFF2-40B4-BE49-F238E27FC236}">
                <a16:creationId xmlns:a16="http://schemas.microsoft.com/office/drawing/2014/main" id="{ADBF4563-FD0B-47C3-B0AD-CF016D877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153" y="2118731"/>
            <a:ext cx="3425083" cy="2203669"/>
          </a:xfrm>
          <a:prstGeom prst="rect">
            <a:avLst/>
          </a:prstGeom>
          <a:noFill/>
          <a:extLst>
            <a:ext uri="{909E8E84-426E-40DD-AFC4-6F175D3DCCD1}">
              <a14:hiddenFill xmlns:a14="http://schemas.microsoft.com/office/drawing/2010/main">
                <a:solidFill>
                  <a:srgbClr val="FFFFFF"/>
                </a:solidFill>
              </a14:hiddenFill>
            </a:ext>
          </a:extLst>
        </p:spPr>
      </p:pic>
      <p:sp>
        <p:nvSpPr>
          <p:cNvPr id="2" name="תיבת טקסט 1">
            <a:extLst>
              <a:ext uri="{FF2B5EF4-FFF2-40B4-BE49-F238E27FC236}">
                <a16:creationId xmlns:a16="http://schemas.microsoft.com/office/drawing/2014/main" id="{3D5E74CC-733D-4CC4-B36A-610CD0608A39}"/>
              </a:ext>
            </a:extLst>
          </p:cNvPr>
          <p:cNvSpPr txBox="1"/>
          <p:nvPr/>
        </p:nvSpPr>
        <p:spPr>
          <a:xfrm>
            <a:off x="4076379" y="1936376"/>
            <a:ext cx="914400" cy="914400"/>
          </a:xfrm>
          <a:prstGeom prst="rect">
            <a:avLst/>
          </a:prstGeom>
          <a:noFill/>
        </p:spPr>
        <p:txBody>
          <a:bodyPr wrap="square" rtlCol="1">
            <a:spAutoFit/>
          </a:bodyPr>
          <a:lstStyle/>
          <a:p>
            <a:endParaRPr lang="he-IL" dirty="0"/>
          </a:p>
        </p:txBody>
      </p:sp>
    </p:spTree>
    <p:extLst>
      <p:ext uri="{BB962C8B-B14F-4D97-AF65-F5344CB8AC3E}">
        <p14:creationId xmlns:p14="http://schemas.microsoft.com/office/powerpoint/2010/main" val="188109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p:cTn id="7" dur="1000" fill="hold"/>
                                        <p:tgtEl>
                                          <p:spTgt spid="6148"/>
                                        </p:tgtEl>
                                        <p:attrNameLst>
                                          <p:attrName>ppt_w</p:attrName>
                                        </p:attrNameLst>
                                      </p:cBhvr>
                                      <p:tavLst>
                                        <p:tav tm="0">
                                          <p:val>
                                            <p:fltVal val="0"/>
                                          </p:val>
                                        </p:tav>
                                        <p:tav tm="100000">
                                          <p:val>
                                            <p:strVal val="#ppt_w"/>
                                          </p:val>
                                        </p:tav>
                                      </p:tavLst>
                                    </p:anim>
                                    <p:anim calcmode="lin" valueType="num">
                                      <p:cBhvr>
                                        <p:cTn id="8" dur="1000" fill="hold"/>
                                        <p:tgtEl>
                                          <p:spTgt spid="6148"/>
                                        </p:tgtEl>
                                        <p:attrNameLst>
                                          <p:attrName>ppt_h</p:attrName>
                                        </p:attrNameLst>
                                      </p:cBhvr>
                                      <p:tavLst>
                                        <p:tav tm="0">
                                          <p:val>
                                            <p:fltVal val="0"/>
                                          </p:val>
                                        </p:tav>
                                        <p:tav tm="100000">
                                          <p:val>
                                            <p:strVal val="#ppt_h"/>
                                          </p:val>
                                        </p:tav>
                                      </p:tavLst>
                                    </p:anim>
                                    <p:anim calcmode="lin" valueType="num">
                                      <p:cBhvr>
                                        <p:cTn id="9" dur="1000" fill="hold"/>
                                        <p:tgtEl>
                                          <p:spTgt spid="6148"/>
                                        </p:tgtEl>
                                        <p:attrNameLst>
                                          <p:attrName>style.rotation</p:attrName>
                                        </p:attrNameLst>
                                      </p:cBhvr>
                                      <p:tavLst>
                                        <p:tav tm="0">
                                          <p:val>
                                            <p:fltVal val="90"/>
                                          </p:val>
                                        </p:tav>
                                        <p:tav tm="100000">
                                          <p:val>
                                            <p:fltVal val="0"/>
                                          </p:val>
                                        </p:tav>
                                      </p:tavLst>
                                    </p:anim>
                                    <p:animEffect transition="in" filter="fade">
                                      <p:cBhvr>
                                        <p:cTn id="10" dur="10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992"/>
        <p:cNvGrpSpPr/>
        <p:nvPr/>
      </p:nvGrpSpPr>
      <p:grpSpPr>
        <a:xfrm>
          <a:off x="0" y="0"/>
          <a:ext cx="0" cy="0"/>
          <a:chOff x="0" y="0"/>
          <a:chExt cx="0" cy="0"/>
        </a:xfrm>
      </p:grpSpPr>
      <p:sp>
        <p:nvSpPr>
          <p:cNvPr id="993" name="Google Shape;993;p35"/>
          <p:cNvSpPr/>
          <p:nvPr/>
        </p:nvSpPr>
        <p:spPr>
          <a:xfrm>
            <a:off x="789425" y="4322400"/>
            <a:ext cx="8430900" cy="318900"/>
          </a:xfrm>
          <a:prstGeom prst="parallelogram">
            <a:avLst>
              <a:gd name="adj" fmla="val 25000"/>
            </a:avLst>
          </a:prstGeom>
          <a:gradFill>
            <a:gsLst>
              <a:gs pos="0">
                <a:srgbClr val="FFF8C6">
                  <a:alpha val="0"/>
                </a:srgbClr>
              </a:gs>
              <a:gs pos="0">
                <a:schemeClr val="dk2"/>
              </a:gs>
              <a:gs pos="84000">
                <a:srgbClr val="FCBF34">
                  <a:alpha val="49411"/>
                </a:srgbClr>
              </a:gs>
              <a:gs pos="94000">
                <a:srgbClr val="FFFFFF">
                  <a:alpha val="17254"/>
                </a:srgbClr>
              </a:gs>
              <a:gs pos="100000">
                <a:srgbClr val="FFF8C6">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txBox="1">
            <a:spLocks noGrp="1"/>
          </p:cNvSpPr>
          <p:nvPr>
            <p:ph type="body" idx="1"/>
          </p:nvPr>
        </p:nvSpPr>
        <p:spPr>
          <a:xfrm>
            <a:off x="713225" y="1098225"/>
            <a:ext cx="7717500" cy="3503400"/>
          </a:xfrm>
          <a:prstGeom prst="rect">
            <a:avLst/>
          </a:prstGeom>
        </p:spPr>
        <p:txBody>
          <a:bodyPr spcFirstLastPara="1" wrap="square" lIns="91425" tIns="91425" rIns="91425" bIns="91425" anchor="t" anchorCtr="0">
            <a:noAutofit/>
          </a:bodyPr>
          <a:lstStyle/>
          <a:p>
            <a:pPr marL="114300" indent="0">
              <a:lnSpc>
                <a:spcPct val="107000"/>
              </a:lnSpc>
              <a:spcAft>
                <a:spcPts val="800"/>
              </a:spcAft>
              <a:buNone/>
            </a:pPr>
            <a:r>
              <a:rPr lang="en-US" sz="2000" dirty="0">
                <a:latin typeface="Calibri" panose="020F0502020204030204" pitchFamily="34" charset="0"/>
                <a:cs typeface="Calibri" panose="020F0502020204030204" pitchFamily="34" charset="0"/>
              </a:rPr>
              <a:t>A visualization that shows the connection between the prices and the average amount of installations:</a:t>
            </a:r>
          </a:p>
          <a:p>
            <a:pPr marL="114300" indent="0" algn="l" rtl="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r" rtl="0">
              <a:spcBef>
                <a:spcPts val="1200"/>
              </a:spcBef>
              <a:spcAft>
                <a:spcPts val="0"/>
              </a:spcAft>
              <a:buNone/>
            </a:pPr>
            <a:endParaRPr dirty="0"/>
          </a:p>
        </p:txBody>
      </p:sp>
      <p:sp>
        <p:nvSpPr>
          <p:cNvPr id="995" name="Google Shape;995;p35"/>
          <p:cNvSpPr txBox="1">
            <a:spLocks noGrp="1"/>
          </p:cNvSpPr>
          <p:nvPr>
            <p:ph type="title"/>
          </p:nvPr>
        </p:nvSpPr>
        <p:spPr>
          <a:xfrm>
            <a:off x="113856" y="330725"/>
            <a:ext cx="890292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US" altLang="he-IL" sz="4000" b="0" i="0" u="none" strike="noStrike" cap="none" normalizeH="0" baseline="0" dirty="0">
                <a:ln>
                  <a:noFill/>
                </a:ln>
                <a:solidFill>
                  <a:srgbClr val="202124"/>
                </a:solidFill>
                <a:effectLst/>
                <a:latin typeface="inherit"/>
              </a:rPr>
              <a:t>Visualizations</a:t>
            </a:r>
            <a:endParaRPr lang="en-US" dirty="0"/>
          </a:p>
        </p:txBody>
      </p:sp>
      <p:sp>
        <p:nvSpPr>
          <p:cNvPr id="996" name="Google Shape;996;p35"/>
          <p:cNvSpPr/>
          <p:nvPr/>
        </p:nvSpPr>
        <p:spPr>
          <a:xfrm flipH="1">
            <a:off x="-152400" y="13716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7" name="Google Shape;997;p35"/>
          <p:cNvSpPr/>
          <p:nvPr/>
        </p:nvSpPr>
        <p:spPr>
          <a:xfrm flipH="1">
            <a:off x="-152529" y="19045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8" name="Google Shape;998;p35"/>
          <p:cNvSpPr/>
          <p:nvPr/>
        </p:nvSpPr>
        <p:spPr>
          <a:xfrm flipH="1">
            <a:off x="-152717" y="24374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999" name="Google Shape;999;p35"/>
          <p:cNvSpPr/>
          <p:nvPr/>
        </p:nvSpPr>
        <p:spPr>
          <a:xfrm flipH="1">
            <a:off x="-152655" y="29704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0" name="Google Shape;1000;p35"/>
          <p:cNvSpPr/>
          <p:nvPr/>
        </p:nvSpPr>
        <p:spPr>
          <a:xfrm flipH="1">
            <a:off x="-152716" y="35033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1" name="Google Shape;1001;p35"/>
          <p:cNvSpPr/>
          <p:nvPr/>
        </p:nvSpPr>
        <p:spPr>
          <a:xfrm flipH="1">
            <a:off x="-152549" y="40362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grpSp>
        <p:nvGrpSpPr>
          <p:cNvPr id="1002" name="Google Shape;1002;p35"/>
          <p:cNvGrpSpPr/>
          <p:nvPr/>
        </p:nvGrpSpPr>
        <p:grpSpPr>
          <a:xfrm>
            <a:off x="88884" y="2540242"/>
            <a:ext cx="323640" cy="323799"/>
            <a:chOff x="-55987225" y="3591025"/>
            <a:chExt cx="317450" cy="317575"/>
          </a:xfrm>
        </p:grpSpPr>
        <p:sp>
          <p:nvSpPr>
            <p:cNvPr id="1003" name="Google Shape;1003;p35"/>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35"/>
          <p:cNvGrpSpPr/>
          <p:nvPr/>
        </p:nvGrpSpPr>
        <p:grpSpPr>
          <a:xfrm>
            <a:off x="105663" y="4146046"/>
            <a:ext cx="290083" cy="289373"/>
            <a:chOff x="-38537400" y="3588000"/>
            <a:chExt cx="316650" cy="315875"/>
          </a:xfrm>
        </p:grpSpPr>
        <p:sp>
          <p:nvSpPr>
            <p:cNvPr id="1009" name="Google Shape;1009;p3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5"/>
          <p:cNvGrpSpPr/>
          <p:nvPr/>
        </p:nvGrpSpPr>
        <p:grpSpPr>
          <a:xfrm>
            <a:off x="88889" y="3650137"/>
            <a:ext cx="323631" cy="234589"/>
            <a:chOff x="-20571700" y="3722875"/>
            <a:chExt cx="304050" cy="220375"/>
          </a:xfrm>
        </p:grpSpPr>
        <p:sp>
          <p:nvSpPr>
            <p:cNvPr id="1014" name="Google Shape;1014;p35"/>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5"/>
          <p:cNvGrpSpPr/>
          <p:nvPr/>
        </p:nvGrpSpPr>
        <p:grpSpPr>
          <a:xfrm>
            <a:off x="105655" y="3083563"/>
            <a:ext cx="290098" cy="288154"/>
            <a:chOff x="4456725" y="4993625"/>
            <a:chExt cx="482050" cy="478900"/>
          </a:xfrm>
        </p:grpSpPr>
        <p:sp>
          <p:nvSpPr>
            <p:cNvPr id="1022" name="Google Shape;1022;p35"/>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 name="Google Shape;1023;p35"/>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 name="Google Shape;1024;p35"/>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 name="Google Shape;1025;p35"/>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6" name="Google Shape;1026;p35"/>
          <p:cNvGrpSpPr/>
          <p:nvPr/>
        </p:nvGrpSpPr>
        <p:grpSpPr>
          <a:xfrm>
            <a:off x="88882" y="1491033"/>
            <a:ext cx="323644" cy="319418"/>
            <a:chOff x="6232000" y="1435050"/>
            <a:chExt cx="488225" cy="481850"/>
          </a:xfrm>
        </p:grpSpPr>
        <p:sp>
          <p:nvSpPr>
            <p:cNvPr id="1027" name="Google Shape;1027;p35"/>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 name="Google Shape;1028;p35"/>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 name="Google Shape;1029;p35"/>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 name="Google Shape;1030;p35"/>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1" name="Google Shape;1031;p35"/>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2" name="Google Shape;1032;p35"/>
          <p:cNvGrpSpPr/>
          <p:nvPr/>
        </p:nvGrpSpPr>
        <p:grpSpPr>
          <a:xfrm>
            <a:off x="105686" y="2002363"/>
            <a:ext cx="290036" cy="318832"/>
            <a:chOff x="1413125" y="250200"/>
            <a:chExt cx="1406575" cy="1546225"/>
          </a:xfrm>
        </p:grpSpPr>
        <p:sp>
          <p:nvSpPr>
            <p:cNvPr id="1033" name="Google Shape;1033;p35"/>
            <p:cNvSpPr/>
            <p:nvPr/>
          </p:nvSpPr>
          <p:spPr>
            <a:xfrm>
              <a:off x="2471775" y="250200"/>
              <a:ext cx="347925" cy="292350"/>
            </a:xfrm>
            <a:custGeom>
              <a:avLst/>
              <a:gdLst/>
              <a:ahLst/>
              <a:cxnLst/>
              <a:rect l="l" t="t" r="r" b="b"/>
              <a:pathLst>
                <a:path w="13917" h="11694" extrusionOk="0">
                  <a:moveTo>
                    <a:pt x="8089" y="0"/>
                  </a:moveTo>
                  <a:lnTo>
                    <a:pt x="4813" y="3276"/>
                  </a:lnTo>
                  <a:lnTo>
                    <a:pt x="2562" y="1025"/>
                  </a:lnTo>
                  <a:lnTo>
                    <a:pt x="1" y="3585"/>
                  </a:lnTo>
                  <a:lnTo>
                    <a:pt x="2252" y="5847"/>
                  </a:lnTo>
                  <a:lnTo>
                    <a:pt x="2223" y="5866"/>
                  </a:lnTo>
                  <a:lnTo>
                    <a:pt x="8051" y="11693"/>
                  </a:lnTo>
                  <a:lnTo>
                    <a:pt x="13917" y="5827"/>
                  </a:lnTo>
                  <a:lnTo>
                    <a:pt x="80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2243950" y="461100"/>
              <a:ext cx="364850" cy="364600"/>
            </a:xfrm>
            <a:custGeom>
              <a:avLst/>
              <a:gdLst/>
              <a:ahLst/>
              <a:cxnLst/>
              <a:rect l="l" t="t" r="r" b="b"/>
              <a:pathLst>
                <a:path w="14594" h="14584" extrusionOk="0">
                  <a:moveTo>
                    <a:pt x="8766" y="1"/>
                  </a:moveTo>
                  <a:lnTo>
                    <a:pt x="1" y="8766"/>
                  </a:lnTo>
                  <a:lnTo>
                    <a:pt x="5818" y="14583"/>
                  </a:lnTo>
                  <a:lnTo>
                    <a:pt x="14593" y="5818"/>
                  </a:lnTo>
                  <a:lnTo>
                    <a:pt x="87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413125" y="1202800"/>
              <a:ext cx="549875" cy="593625"/>
            </a:xfrm>
            <a:custGeom>
              <a:avLst/>
              <a:gdLst/>
              <a:ahLst/>
              <a:cxnLst/>
              <a:rect l="l" t="t" r="r" b="b"/>
              <a:pathLst>
                <a:path w="21995" h="23745" extrusionOk="0">
                  <a:moveTo>
                    <a:pt x="12341" y="1"/>
                  </a:moveTo>
                  <a:lnTo>
                    <a:pt x="0" y="12332"/>
                  </a:lnTo>
                  <a:lnTo>
                    <a:pt x="11413" y="23745"/>
                  </a:lnTo>
                  <a:lnTo>
                    <a:pt x="18593" y="16574"/>
                  </a:lnTo>
                  <a:lnTo>
                    <a:pt x="18989" y="12660"/>
                  </a:lnTo>
                  <a:lnTo>
                    <a:pt x="21995" y="9655"/>
                  </a:lnTo>
                  <a:lnTo>
                    <a:pt x="12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1711975" y="656800"/>
              <a:ext cx="830625" cy="981875"/>
            </a:xfrm>
            <a:custGeom>
              <a:avLst/>
              <a:gdLst/>
              <a:ahLst/>
              <a:cxnLst/>
              <a:rect l="l" t="t" r="r" b="b"/>
              <a:pathLst>
                <a:path w="33225" h="39275" extrusionOk="0">
                  <a:moveTo>
                    <a:pt x="29571" y="20826"/>
                  </a:moveTo>
                  <a:cubicBezTo>
                    <a:pt x="29568" y="20826"/>
                    <a:pt x="29565" y="20826"/>
                    <a:pt x="29562" y="20826"/>
                  </a:cubicBezTo>
                  <a:lnTo>
                    <a:pt x="29571" y="20826"/>
                  </a:lnTo>
                  <a:cubicBezTo>
                    <a:pt x="29571" y="20826"/>
                    <a:pt x="29571" y="20826"/>
                    <a:pt x="29571" y="20826"/>
                  </a:cubicBezTo>
                  <a:close/>
                  <a:moveTo>
                    <a:pt x="13346" y="0"/>
                  </a:moveTo>
                  <a:lnTo>
                    <a:pt x="0" y="13346"/>
                  </a:lnTo>
                  <a:lnTo>
                    <a:pt x="4436" y="17782"/>
                  </a:lnTo>
                  <a:lnTo>
                    <a:pt x="2948" y="19280"/>
                  </a:lnTo>
                  <a:lnTo>
                    <a:pt x="12602" y="28934"/>
                  </a:lnTo>
                  <a:lnTo>
                    <a:pt x="12621" y="28905"/>
                  </a:lnTo>
                  <a:lnTo>
                    <a:pt x="22981" y="39274"/>
                  </a:lnTo>
                  <a:lnTo>
                    <a:pt x="30035" y="32220"/>
                  </a:lnTo>
                  <a:lnTo>
                    <a:pt x="19676" y="21860"/>
                  </a:lnTo>
                  <a:lnTo>
                    <a:pt x="22323" y="19212"/>
                  </a:lnTo>
                  <a:cubicBezTo>
                    <a:pt x="24594" y="20265"/>
                    <a:pt x="27058" y="20816"/>
                    <a:pt x="29571" y="20826"/>
                  </a:cubicBezTo>
                  <a:lnTo>
                    <a:pt x="29571" y="20826"/>
                  </a:lnTo>
                  <a:cubicBezTo>
                    <a:pt x="30805" y="20825"/>
                    <a:pt x="32029" y="20690"/>
                    <a:pt x="33224" y="20420"/>
                  </a:cubicBezTo>
                  <a:lnTo>
                    <a:pt x="32412" y="16883"/>
                  </a:lnTo>
                  <a:cubicBezTo>
                    <a:pt x="31430" y="17106"/>
                    <a:pt x="30486" y="17199"/>
                    <a:pt x="29597" y="17199"/>
                  </a:cubicBezTo>
                  <a:cubicBezTo>
                    <a:pt x="26636" y="17199"/>
                    <a:pt x="24280" y="16176"/>
                    <a:pt x="23135" y="15559"/>
                  </a:cubicBezTo>
                  <a:lnTo>
                    <a:pt x="26962" y="11732"/>
                  </a:lnTo>
                  <a:lnTo>
                    <a:pt x="18719" y="3499"/>
                  </a:lnTo>
                  <a:lnTo>
                    <a:pt x="17781" y="4436"/>
                  </a:lnTo>
                  <a:lnTo>
                    <a:pt x="13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35"/>
          <p:cNvSpPr/>
          <p:nvPr/>
        </p:nvSpPr>
        <p:spPr>
          <a:xfrm>
            <a:off x="-152400" y="-351400"/>
            <a:ext cx="2105100" cy="753000"/>
          </a:xfrm>
          <a:prstGeom prst="parallelogram">
            <a:avLst>
              <a:gd name="adj" fmla="val 25000"/>
            </a:avLst>
          </a:prstGeom>
          <a:solidFill>
            <a:srgbClr val="1B1938">
              <a:alpha val="56980"/>
            </a:srgbClr>
          </a:solidFill>
          <a:ln>
            <a:noFill/>
          </a:ln>
        </p:spPr>
        <p:txBody>
          <a:bodyPr spcFirstLastPara="1" wrap="square" lIns="91425" tIns="91425" rIns="274300" bIns="91425" anchor="ctr" anchorCtr="0">
            <a:noAutofit/>
          </a:bodyPr>
          <a:lstStyle/>
          <a:p>
            <a:pPr marL="0" lvl="0" indent="0" algn="r" rtl="0">
              <a:spcBef>
                <a:spcPts val="0"/>
              </a:spcBef>
              <a:spcAft>
                <a:spcPts val="0"/>
              </a:spcAft>
              <a:buNone/>
            </a:pPr>
            <a:endParaRPr sz="4800" b="1" i="1">
              <a:solidFill>
                <a:srgbClr val="FFFFFF"/>
              </a:solidFill>
              <a:latin typeface="Cairo"/>
              <a:ea typeface="Cairo"/>
              <a:cs typeface="Cairo"/>
              <a:sym typeface="Cairo"/>
            </a:endParaRPr>
          </a:p>
        </p:txBody>
      </p:sp>
      <p:grpSp>
        <p:nvGrpSpPr>
          <p:cNvPr id="1038" name="Google Shape;1038;p35"/>
          <p:cNvGrpSpPr/>
          <p:nvPr/>
        </p:nvGrpSpPr>
        <p:grpSpPr>
          <a:xfrm>
            <a:off x="156589" y="83596"/>
            <a:ext cx="252939" cy="234596"/>
            <a:chOff x="-62511900" y="4129100"/>
            <a:chExt cx="304050" cy="282000"/>
          </a:xfrm>
        </p:grpSpPr>
        <p:sp>
          <p:nvSpPr>
            <p:cNvPr id="1039" name="Google Shape;1039;p3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35"/>
          <p:cNvGrpSpPr/>
          <p:nvPr/>
        </p:nvGrpSpPr>
        <p:grpSpPr>
          <a:xfrm>
            <a:off x="693489" y="83588"/>
            <a:ext cx="200227" cy="234612"/>
            <a:chOff x="-49375900" y="3550975"/>
            <a:chExt cx="256800" cy="300900"/>
          </a:xfrm>
        </p:grpSpPr>
        <p:sp>
          <p:nvSpPr>
            <p:cNvPr id="1045" name="Google Shape;1045;p35"/>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5"/>
          <p:cNvGrpSpPr/>
          <p:nvPr/>
        </p:nvGrpSpPr>
        <p:grpSpPr>
          <a:xfrm>
            <a:off x="1177677" y="89590"/>
            <a:ext cx="310697" cy="222608"/>
            <a:chOff x="-60621600" y="4145650"/>
            <a:chExt cx="316650" cy="226850"/>
          </a:xfrm>
        </p:grpSpPr>
        <p:sp>
          <p:nvSpPr>
            <p:cNvPr id="1057" name="Google Shape;1057;p35"/>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35">
            <a:hlinkClick r:id="" action="ppaction://noaction"/>
          </p:cNvPr>
          <p:cNvSpPr/>
          <p:nvPr/>
        </p:nvSpPr>
        <p:spPr>
          <a:xfrm flipH="1">
            <a:off x="-134825" y="1371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1" name="Google Shape;1061;p35">
            <a:hlinkClick r:id="" action="ppaction://noaction"/>
          </p:cNvPr>
          <p:cNvSpPr/>
          <p:nvPr/>
        </p:nvSpPr>
        <p:spPr>
          <a:xfrm flipH="1">
            <a:off x="-134825" y="19050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2" name="Google Shape;1062;p35">
            <a:hlinkClick r:id="" action="ppaction://noaction"/>
          </p:cNvPr>
          <p:cNvSpPr/>
          <p:nvPr/>
        </p:nvSpPr>
        <p:spPr>
          <a:xfrm flipH="1">
            <a:off x="-134825" y="24384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3" name="Google Shape;1063;p35">
            <a:hlinkClick r:id="" action="ppaction://noaction"/>
          </p:cNvPr>
          <p:cNvSpPr/>
          <p:nvPr/>
        </p:nvSpPr>
        <p:spPr>
          <a:xfrm flipH="1">
            <a:off x="-134825" y="29718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4" name="Google Shape;1064;p35">
            <a:hlinkClick r:id="" action="ppaction://noaction"/>
          </p:cNvPr>
          <p:cNvSpPr/>
          <p:nvPr/>
        </p:nvSpPr>
        <p:spPr>
          <a:xfrm flipH="1">
            <a:off x="-134825" y="35052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5" name="Google Shape;1065;p35">
            <a:hlinkClick r:id="" action="ppaction://noaction"/>
          </p:cNvPr>
          <p:cNvSpPr/>
          <p:nvPr/>
        </p:nvSpPr>
        <p:spPr>
          <a:xfrm flipH="1">
            <a:off x="-134825" y="4038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pic>
        <p:nvPicPr>
          <p:cNvPr id="8196" name="Picture 4">
            <a:extLst>
              <a:ext uri="{FF2B5EF4-FFF2-40B4-BE49-F238E27FC236}">
                <a16:creationId xmlns:a16="http://schemas.microsoft.com/office/drawing/2014/main" id="{0DE2D9E9-9780-493E-A458-1DCEE5329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556" y="2041996"/>
            <a:ext cx="3514724" cy="2261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99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1000" fill="hold"/>
                                        <p:tgtEl>
                                          <p:spTgt spid="8196"/>
                                        </p:tgtEl>
                                        <p:attrNameLst>
                                          <p:attrName>ppt_w</p:attrName>
                                        </p:attrNameLst>
                                      </p:cBhvr>
                                      <p:tavLst>
                                        <p:tav tm="0">
                                          <p:val>
                                            <p:fltVal val="0"/>
                                          </p:val>
                                        </p:tav>
                                        <p:tav tm="100000">
                                          <p:val>
                                            <p:strVal val="#ppt_w"/>
                                          </p:val>
                                        </p:tav>
                                      </p:tavLst>
                                    </p:anim>
                                    <p:anim calcmode="lin" valueType="num">
                                      <p:cBhvr>
                                        <p:cTn id="8" dur="1000" fill="hold"/>
                                        <p:tgtEl>
                                          <p:spTgt spid="8196"/>
                                        </p:tgtEl>
                                        <p:attrNameLst>
                                          <p:attrName>ppt_h</p:attrName>
                                        </p:attrNameLst>
                                      </p:cBhvr>
                                      <p:tavLst>
                                        <p:tav tm="0">
                                          <p:val>
                                            <p:fltVal val="0"/>
                                          </p:val>
                                        </p:tav>
                                        <p:tav tm="100000">
                                          <p:val>
                                            <p:strVal val="#ppt_h"/>
                                          </p:val>
                                        </p:tav>
                                      </p:tavLst>
                                    </p:anim>
                                    <p:anim calcmode="lin" valueType="num">
                                      <p:cBhvr>
                                        <p:cTn id="9" dur="1000" fill="hold"/>
                                        <p:tgtEl>
                                          <p:spTgt spid="8196"/>
                                        </p:tgtEl>
                                        <p:attrNameLst>
                                          <p:attrName>style.rotation</p:attrName>
                                        </p:attrNameLst>
                                      </p:cBhvr>
                                      <p:tavLst>
                                        <p:tav tm="0">
                                          <p:val>
                                            <p:fltVal val="90"/>
                                          </p:val>
                                        </p:tav>
                                        <p:tav tm="100000">
                                          <p:val>
                                            <p:fltVal val="0"/>
                                          </p:val>
                                        </p:tav>
                                      </p:tavLst>
                                    </p:anim>
                                    <p:animEffect transition="in" filter="fade">
                                      <p:cBhvr>
                                        <p:cTn id="10" dur="1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992"/>
        <p:cNvGrpSpPr/>
        <p:nvPr/>
      </p:nvGrpSpPr>
      <p:grpSpPr>
        <a:xfrm>
          <a:off x="0" y="0"/>
          <a:ext cx="0" cy="0"/>
          <a:chOff x="0" y="0"/>
          <a:chExt cx="0" cy="0"/>
        </a:xfrm>
      </p:grpSpPr>
      <p:sp>
        <p:nvSpPr>
          <p:cNvPr id="993" name="Google Shape;993;p35"/>
          <p:cNvSpPr/>
          <p:nvPr/>
        </p:nvSpPr>
        <p:spPr>
          <a:xfrm>
            <a:off x="789425" y="4322400"/>
            <a:ext cx="8430900" cy="318900"/>
          </a:xfrm>
          <a:prstGeom prst="parallelogram">
            <a:avLst>
              <a:gd name="adj" fmla="val 25000"/>
            </a:avLst>
          </a:prstGeom>
          <a:gradFill>
            <a:gsLst>
              <a:gs pos="0">
                <a:srgbClr val="FFF8C6">
                  <a:alpha val="0"/>
                </a:srgbClr>
              </a:gs>
              <a:gs pos="0">
                <a:schemeClr val="dk2"/>
              </a:gs>
              <a:gs pos="84000">
                <a:srgbClr val="FCBF34">
                  <a:alpha val="49411"/>
                </a:srgbClr>
              </a:gs>
              <a:gs pos="94000">
                <a:srgbClr val="FFFFFF">
                  <a:alpha val="17254"/>
                </a:srgbClr>
              </a:gs>
              <a:gs pos="100000">
                <a:srgbClr val="FFF8C6">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txBox="1">
            <a:spLocks noGrp="1"/>
          </p:cNvSpPr>
          <p:nvPr>
            <p:ph type="body" idx="1"/>
          </p:nvPr>
        </p:nvSpPr>
        <p:spPr>
          <a:xfrm>
            <a:off x="713225" y="1098225"/>
            <a:ext cx="7717500" cy="3503400"/>
          </a:xfrm>
          <a:prstGeom prst="rect">
            <a:avLst/>
          </a:prstGeom>
        </p:spPr>
        <p:txBody>
          <a:bodyPr spcFirstLastPara="1" wrap="square" lIns="91425" tIns="91425" rIns="91425" bIns="91425" anchor="t" anchorCtr="0">
            <a:noAutofit/>
          </a:bodyPr>
          <a:lstStyle/>
          <a:p>
            <a:pPr marL="114300" indent="0" algn="l" rtl="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spcBef>
                <a:spcPts val="1200"/>
              </a:spcBef>
              <a:buNone/>
            </a:pPr>
            <a:r>
              <a:rPr lang="en-US" sz="2000" dirty="0">
                <a:latin typeface="Calibri" panose="020F0502020204030204" pitchFamily="34" charset="0"/>
                <a:cs typeface="Calibri" panose="020F0502020204030204" pitchFamily="34" charset="0"/>
              </a:rPr>
              <a:t>The prediction algorithm we chose is </a:t>
            </a:r>
            <a:r>
              <a:rPr lang="en-US" sz="2000" b="1" dirty="0">
                <a:latin typeface="Calibri" panose="020F0502020204030204" pitchFamily="34" charset="0"/>
                <a:cs typeface="Calibri" panose="020F0502020204030204" pitchFamily="34" charset="0"/>
              </a:rPr>
              <a:t>Naïve Bayes</a:t>
            </a:r>
            <a:r>
              <a:rPr lang="en-US" sz="2000" dirty="0">
                <a:latin typeface="Calibri" panose="020F0502020204030204" pitchFamily="34" charset="0"/>
                <a:cs typeface="Calibri" panose="020F0502020204030204" pitchFamily="34" charset="0"/>
              </a:rPr>
              <a:t>, because it is an algorithm that is suitable for classification problems. </a:t>
            </a:r>
          </a:p>
          <a:p>
            <a:pPr marL="0" indent="0">
              <a:spcBef>
                <a:spcPts val="1200"/>
              </a:spcBef>
              <a:buNone/>
            </a:pPr>
            <a:r>
              <a:rPr lang="en-US" sz="2000" dirty="0">
                <a:latin typeface="Calibri" panose="020F0502020204030204" pitchFamily="34" charset="0"/>
                <a:cs typeface="Calibri" panose="020F0502020204030204" pitchFamily="34" charset="0"/>
              </a:rPr>
              <a:t>Naïve Bayes is an algorithm which is based on the conditional probability formula, it finds the most reasonable category given certain characteristics.</a:t>
            </a:r>
            <a:endParaRPr lang="he-IL" sz="2000" dirty="0">
              <a:latin typeface="Calibri" panose="020F0502020204030204" pitchFamily="34" charset="0"/>
              <a:cs typeface="Calibri" panose="020F0502020204030204" pitchFamily="34" charset="0"/>
            </a:endParaRPr>
          </a:p>
        </p:txBody>
      </p:sp>
      <p:sp>
        <p:nvSpPr>
          <p:cNvPr id="995" name="Google Shape;995;p35"/>
          <p:cNvSpPr txBox="1">
            <a:spLocks noGrp="1"/>
          </p:cNvSpPr>
          <p:nvPr>
            <p:ph type="title"/>
          </p:nvPr>
        </p:nvSpPr>
        <p:spPr>
          <a:xfrm>
            <a:off x="113856" y="330725"/>
            <a:ext cx="890292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US"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Prediction Algorithm</a:t>
            </a:r>
            <a:endParaRPr lang="en-US" dirty="0">
              <a:latin typeface="Calibri" panose="020F0502020204030204" pitchFamily="34" charset="0"/>
              <a:cs typeface="Calibri" panose="020F0502020204030204" pitchFamily="34" charset="0"/>
            </a:endParaRPr>
          </a:p>
        </p:txBody>
      </p:sp>
      <p:sp>
        <p:nvSpPr>
          <p:cNvPr id="996" name="Google Shape;996;p35"/>
          <p:cNvSpPr/>
          <p:nvPr/>
        </p:nvSpPr>
        <p:spPr>
          <a:xfrm flipH="1">
            <a:off x="-152400" y="13716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7" name="Google Shape;997;p35"/>
          <p:cNvSpPr/>
          <p:nvPr/>
        </p:nvSpPr>
        <p:spPr>
          <a:xfrm flipH="1">
            <a:off x="-152529" y="19045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8" name="Google Shape;998;p35"/>
          <p:cNvSpPr/>
          <p:nvPr/>
        </p:nvSpPr>
        <p:spPr>
          <a:xfrm flipH="1">
            <a:off x="-152717" y="24374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999" name="Google Shape;999;p35"/>
          <p:cNvSpPr/>
          <p:nvPr/>
        </p:nvSpPr>
        <p:spPr>
          <a:xfrm flipH="1">
            <a:off x="-152655" y="29704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0" name="Google Shape;1000;p35"/>
          <p:cNvSpPr/>
          <p:nvPr/>
        </p:nvSpPr>
        <p:spPr>
          <a:xfrm flipH="1">
            <a:off x="-152716" y="35033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1" name="Google Shape;1001;p35"/>
          <p:cNvSpPr/>
          <p:nvPr/>
        </p:nvSpPr>
        <p:spPr>
          <a:xfrm flipH="1">
            <a:off x="-152549" y="40362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grpSp>
        <p:nvGrpSpPr>
          <p:cNvPr id="1002" name="Google Shape;1002;p35"/>
          <p:cNvGrpSpPr/>
          <p:nvPr/>
        </p:nvGrpSpPr>
        <p:grpSpPr>
          <a:xfrm>
            <a:off x="88884" y="2540242"/>
            <a:ext cx="323640" cy="323799"/>
            <a:chOff x="-55987225" y="3591025"/>
            <a:chExt cx="317450" cy="317575"/>
          </a:xfrm>
        </p:grpSpPr>
        <p:sp>
          <p:nvSpPr>
            <p:cNvPr id="1003" name="Google Shape;1003;p35"/>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35"/>
          <p:cNvGrpSpPr/>
          <p:nvPr/>
        </p:nvGrpSpPr>
        <p:grpSpPr>
          <a:xfrm>
            <a:off x="105663" y="4146046"/>
            <a:ext cx="290083" cy="289373"/>
            <a:chOff x="-38537400" y="3588000"/>
            <a:chExt cx="316650" cy="315875"/>
          </a:xfrm>
        </p:grpSpPr>
        <p:sp>
          <p:nvSpPr>
            <p:cNvPr id="1009" name="Google Shape;1009;p3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5"/>
          <p:cNvGrpSpPr/>
          <p:nvPr/>
        </p:nvGrpSpPr>
        <p:grpSpPr>
          <a:xfrm>
            <a:off x="88889" y="3650137"/>
            <a:ext cx="323631" cy="234589"/>
            <a:chOff x="-20571700" y="3722875"/>
            <a:chExt cx="304050" cy="220375"/>
          </a:xfrm>
        </p:grpSpPr>
        <p:sp>
          <p:nvSpPr>
            <p:cNvPr id="1014" name="Google Shape;1014;p35"/>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5"/>
          <p:cNvGrpSpPr/>
          <p:nvPr/>
        </p:nvGrpSpPr>
        <p:grpSpPr>
          <a:xfrm>
            <a:off x="105655" y="3083563"/>
            <a:ext cx="290098" cy="288154"/>
            <a:chOff x="4456725" y="4993625"/>
            <a:chExt cx="482050" cy="478900"/>
          </a:xfrm>
        </p:grpSpPr>
        <p:sp>
          <p:nvSpPr>
            <p:cNvPr id="1022" name="Google Shape;1022;p35"/>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 name="Google Shape;1023;p35"/>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 name="Google Shape;1024;p35"/>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 name="Google Shape;1025;p35"/>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6" name="Google Shape;1026;p35"/>
          <p:cNvGrpSpPr/>
          <p:nvPr/>
        </p:nvGrpSpPr>
        <p:grpSpPr>
          <a:xfrm>
            <a:off x="88882" y="1491033"/>
            <a:ext cx="323644" cy="319418"/>
            <a:chOff x="6232000" y="1435050"/>
            <a:chExt cx="488225" cy="481850"/>
          </a:xfrm>
        </p:grpSpPr>
        <p:sp>
          <p:nvSpPr>
            <p:cNvPr id="1027" name="Google Shape;1027;p35"/>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 name="Google Shape;1028;p35"/>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 name="Google Shape;1029;p35"/>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 name="Google Shape;1030;p35"/>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1" name="Google Shape;1031;p35"/>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2" name="Google Shape;1032;p35"/>
          <p:cNvGrpSpPr/>
          <p:nvPr/>
        </p:nvGrpSpPr>
        <p:grpSpPr>
          <a:xfrm>
            <a:off x="105686" y="2002363"/>
            <a:ext cx="290036" cy="318832"/>
            <a:chOff x="1413125" y="250200"/>
            <a:chExt cx="1406575" cy="1546225"/>
          </a:xfrm>
        </p:grpSpPr>
        <p:sp>
          <p:nvSpPr>
            <p:cNvPr id="1033" name="Google Shape;1033;p35"/>
            <p:cNvSpPr/>
            <p:nvPr/>
          </p:nvSpPr>
          <p:spPr>
            <a:xfrm>
              <a:off x="2471775" y="250200"/>
              <a:ext cx="347925" cy="292350"/>
            </a:xfrm>
            <a:custGeom>
              <a:avLst/>
              <a:gdLst/>
              <a:ahLst/>
              <a:cxnLst/>
              <a:rect l="l" t="t" r="r" b="b"/>
              <a:pathLst>
                <a:path w="13917" h="11694" extrusionOk="0">
                  <a:moveTo>
                    <a:pt x="8089" y="0"/>
                  </a:moveTo>
                  <a:lnTo>
                    <a:pt x="4813" y="3276"/>
                  </a:lnTo>
                  <a:lnTo>
                    <a:pt x="2562" y="1025"/>
                  </a:lnTo>
                  <a:lnTo>
                    <a:pt x="1" y="3585"/>
                  </a:lnTo>
                  <a:lnTo>
                    <a:pt x="2252" y="5847"/>
                  </a:lnTo>
                  <a:lnTo>
                    <a:pt x="2223" y="5866"/>
                  </a:lnTo>
                  <a:lnTo>
                    <a:pt x="8051" y="11693"/>
                  </a:lnTo>
                  <a:lnTo>
                    <a:pt x="13917" y="5827"/>
                  </a:lnTo>
                  <a:lnTo>
                    <a:pt x="80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2243950" y="461100"/>
              <a:ext cx="364850" cy="364600"/>
            </a:xfrm>
            <a:custGeom>
              <a:avLst/>
              <a:gdLst/>
              <a:ahLst/>
              <a:cxnLst/>
              <a:rect l="l" t="t" r="r" b="b"/>
              <a:pathLst>
                <a:path w="14594" h="14584" extrusionOk="0">
                  <a:moveTo>
                    <a:pt x="8766" y="1"/>
                  </a:moveTo>
                  <a:lnTo>
                    <a:pt x="1" y="8766"/>
                  </a:lnTo>
                  <a:lnTo>
                    <a:pt x="5818" y="14583"/>
                  </a:lnTo>
                  <a:lnTo>
                    <a:pt x="14593" y="5818"/>
                  </a:lnTo>
                  <a:lnTo>
                    <a:pt x="87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413125" y="1202800"/>
              <a:ext cx="549875" cy="593625"/>
            </a:xfrm>
            <a:custGeom>
              <a:avLst/>
              <a:gdLst/>
              <a:ahLst/>
              <a:cxnLst/>
              <a:rect l="l" t="t" r="r" b="b"/>
              <a:pathLst>
                <a:path w="21995" h="23745" extrusionOk="0">
                  <a:moveTo>
                    <a:pt x="12341" y="1"/>
                  </a:moveTo>
                  <a:lnTo>
                    <a:pt x="0" y="12332"/>
                  </a:lnTo>
                  <a:lnTo>
                    <a:pt x="11413" y="23745"/>
                  </a:lnTo>
                  <a:lnTo>
                    <a:pt x="18593" y="16574"/>
                  </a:lnTo>
                  <a:lnTo>
                    <a:pt x="18989" y="12660"/>
                  </a:lnTo>
                  <a:lnTo>
                    <a:pt x="21995" y="9655"/>
                  </a:lnTo>
                  <a:lnTo>
                    <a:pt x="12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1711975" y="656800"/>
              <a:ext cx="830625" cy="981875"/>
            </a:xfrm>
            <a:custGeom>
              <a:avLst/>
              <a:gdLst/>
              <a:ahLst/>
              <a:cxnLst/>
              <a:rect l="l" t="t" r="r" b="b"/>
              <a:pathLst>
                <a:path w="33225" h="39275" extrusionOk="0">
                  <a:moveTo>
                    <a:pt x="29571" y="20826"/>
                  </a:moveTo>
                  <a:cubicBezTo>
                    <a:pt x="29568" y="20826"/>
                    <a:pt x="29565" y="20826"/>
                    <a:pt x="29562" y="20826"/>
                  </a:cubicBezTo>
                  <a:lnTo>
                    <a:pt x="29571" y="20826"/>
                  </a:lnTo>
                  <a:cubicBezTo>
                    <a:pt x="29571" y="20826"/>
                    <a:pt x="29571" y="20826"/>
                    <a:pt x="29571" y="20826"/>
                  </a:cubicBezTo>
                  <a:close/>
                  <a:moveTo>
                    <a:pt x="13346" y="0"/>
                  </a:moveTo>
                  <a:lnTo>
                    <a:pt x="0" y="13346"/>
                  </a:lnTo>
                  <a:lnTo>
                    <a:pt x="4436" y="17782"/>
                  </a:lnTo>
                  <a:lnTo>
                    <a:pt x="2948" y="19280"/>
                  </a:lnTo>
                  <a:lnTo>
                    <a:pt x="12602" y="28934"/>
                  </a:lnTo>
                  <a:lnTo>
                    <a:pt x="12621" y="28905"/>
                  </a:lnTo>
                  <a:lnTo>
                    <a:pt x="22981" y="39274"/>
                  </a:lnTo>
                  <a:lnTo>
                    <a:pt x="30035" y="32220"/>
                  </a:lnTo>
                  <a:lnTo>
                    <a:pt x="19676" y="21860"/>
                  </a:lnTo>
                  <a:lnTo>
                    <a:pt x="22323" y="19212"/>
                  </a:lnTo>
                  <a:cubicBezTo>
                    <a:pt x="24594" y="20265"/>
                    <a:pt x="27058" y="20816"/>
                    <a:pt x="29571" y="20826"/>
                  </a:cubicBezTo>
                  <a:lnTo>
                    <a:pt x="29571" y="20826"/>
                  </a:lnTo>
                  <a:cubicBezTo>
                    <a:pt x="30805" y="20825"/>
                    <a:pt x="32029" y="20690"/>
                    <a:pt x="33224" y="20420"/>
                  </a:cubicBezTo>
                  <a:lnTo>
                    <a:pt x="32412" y="16883"/>
                  </a:lnTo>
                  <a:cubicBezTo>
                    <a:pt x="31430" y="17106"/>
                    <a:pt x="30486" y="17199"/>
                    <a:pt x="29597" y="17199"/>
                  </a:cubicBezTo>
                  <a:cubicBezTo>
                    <a:pt x="26636" y="17199"/>
                    <a:pt x="24280" y="16176"/>
                    <a:pt x="23135" y="15559"/>
                  </a:cubicBezTo>
                  <a:lnTo>
                    <a:pt x="26962" y="11732"/>
                  </a:lnTo>
                  <a:lnTo>
                    <a:pt x="18719" y="3499"/>
                  </a:lnTo>
                  <a:lnTo>
                    <a:pt x="17781" y="4436"/>
                  </a:lnTo>
                  <a:lnTo>
                    <a:pt x="13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35"/>
          <p:cNvSpPr/>
          <p:nvPr/>
        </p:nvSpPr>
        <p:spPr>
          <a:xfrm>
            <a:off x="-152400" y="-351400"/>
            <a:ext cx="2105100" cy="753000"/>
          </a:xfrm>
          <a:prstGeom prst="parallelogram">
            <a:avLst>
              <a:gd name="adj" fmla="val 25000"/>
            </a:avLst>
          </a:prstGeom>
          <a:solidFill>
            <a:srgbClr val="1B1938">
              <a:alpha val="56980"/>
            </a:srgbClr>
          </a:solidFill>
          <a:ln>
            <a:noFill/>
          </a:ln>
        </p:spPr>
        <p:txBody>
          <a:bodyPr spcFirstLastPara="1" wrap="square" lIns="91425" tIns="91425" rIns="274300" bIns="91425" anchor="ctr" anchorCtr="0">
            <a:noAutofit/>
          </a:bodyPr>
          <a:lstStyle/>
          <a:p>
            <a:pPr marL="0" lvl="0" indent="0" algn="r" rtl="0">
              <a:spcBef>
                <a:spcPts val="0"/>
              </a:spcBef>
              <a:spcAft>
                <a:spcPts val="0"/>
              </a:spcAft>
              <a:buNone/>
            </a:pPr>
            <a:endParaRPr sz="4800" b="1" i="1">
              <a:solidFill>
                <a:srgbClr val="FFFFFF"/>
              </a:solidFill>
              <a:latin typeface="Cairo"/>
              <a:ea typeface="Cairo"/>
              <a:cs typeface="Cairo"/>
              <a:sym typeface="Cairo"/>
            </a:endParaRPr>
          </a:p>
        </p:txBody>
      </p:sp>
      <p:grpSp>
        <p:nvGrpSpPr>
          <p:cNvPr id="1038" name="Google Shape;1038;p35"/>
          <p:cNvGrpSpPr/>
          <p:nvPr/>
        </p:nvGrpSpPr>
        <p:grpSpPr>
          <a:xfrm>
            <a:off x="156589" y="83596"/>
            <a:ext cx="252939" cy="234596"/>
            <a:chOff x="-62511900" y="4129100"/>
            <a:chExt cx="304050" cy="282000"/>
          </a:xfrm>
        </p:grpSpPr>
        <p:sp>
          <p:nvSpPr>
            <p:cNvPr id="1039" name="Google Shape;1039;p3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35"/>
          <p:cNvGrpSpPr/>
          <p:nvPr/>
        </p:nvGrpSpPr>
        <p:grpSpPr>
          <a:xfrm>
            <a:off x="693489" y="83588"/>
            <a:ext cx="200227" cy="234612"/>
            <a:chOff x="-49375900" y="3550975"/>
            <a:chExt cx="256800" cy="300900"/>
          </a:xfrm>
        </p:grpSpPr>
        <p:sp>
          <p:nvSpPr>
            <p:cNvPr id="1045" name="Google Shape;1045;p35"/>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5"/>
          <p:cNvGrpSpPr/>
          <p:nvPr/>
        </p:nvGrpSpPr>
        <p:grpSpPr>
          <a:xfrm>
            <a:off x="1177677" y="89590"/>
            <a:ext cx="310697" cy="222608"/>
            <a:chOff x="-60621600" y="4145650"/>
            <a:chExt cx="316650" cy="226850"/>
          </a:xfrm>
        </p:grpSpPr>
        <p:sp>
          <p:nvSpPr>
            <p:cNvPr id="1057" name="Google Shape;1057;p35"/>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35">
            <a:hlinkClick r:id="" action="ppaction://noaction"/>
          </p:cNvPr>
          <p:cNvSpPr/>
          <p:nvPr/>
        </p:nvSpPr>
        <p:spPr>
          <a:xfrm flipH="1">
            <a:off x="-134825" y="1371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1" name="Google Shape;1061;p35">
            <a:hlinkClick r:id="" action="ppaction://noaction"/>
          </p:cNvPr>
          <p:cNvSpPr/>
          <p:nvPr/>
        </p:nvSpPr>
        <p:spPr>
          <a:xfrm flipH="1">
            <a:off x="-134825" y="19050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2" name="Google Shape;1062;p35">
            <a:hlinkClick r:id="" action="ppaction://noaction"/>
          </p:cNvPr>
          <p:cNvSpPr/>
          <p:nvPr/>
        </p:nvSpPr>
        <p:spPr>
          <a:xfrm flipH="1">
            <a:off x="-134825" y="24384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3" name="Google Shape;1063;p35">
            <a:hlinkClick r:id="" action="ppaction://noaction"/>
          </p:cNvPr>
          <p:cNvSpPr/>
          <p:nvPr/>
        </p:nvSpPr>
        <p:spPr>
          <a:xfrm flipH="1">
            <a:off x="-134825" y="29718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4" name="Google Shape;1064;p35">
            <a:hlinkClick r:id="" action="ppaction://noaction"/>
          </p:cNvPr>
          <p:cNvSpPr/>
          <p:nvPr/>
        </p:nvSpPr>
        <p:spPr>
          <a:xfrm flipH="1">
            <a:off x="-134825" y="35052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5" name="Google Shape;1065;p35">
            <a:hlinkClick r:id="" action="ppaction://noaction"/>
          </p:cNvPr>
          <p:cNvSpPr/>
          <p:nvPr/>
        </p:nvSpPr>
        <p:spPr>
          <a:xfrm flipH="1">
            <a:off x="-134825" y="4038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Tree>
    <p:extLst>
      <p:ext uri="{BB962C8B-B14F-4D97-AF65-F5344CB8AC3E}">
        <p14:creationId xmlns:p14="http://schemas.microsoft.com/office/powerpoint/2010/main" val="101445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992"/>
        <p:cNvGrpSpPr/>
        <p:nvPr/>
      </p:nvGrpSpPr>
      <p:grpSpPr>
        <a:xfrm>
          <a:off x="0" y="0"/>
          <a:ext cx="0" cy="0"/>
          <a:chOff x="0" y="0"/>
          <a:chExt cx="0" cy="0"/>
        </a:xfrm>
      </p:grpSpPr>
      <p:sp>
        <p:nvSpPr>
          <p:cNvPr id="993" name="Google Shape;993;p35"/>
          <p:cNvSpPr/>
          <p:nvPr/>
        </p:nvSpPr>
        <p:spPr>
          <a:xfrm>
            <a:off x="789425" y="4322400"/>
            <a:ext cx="8430900" cy="318900"/>
          </a:xfrm>
          <a:prstGeom prst="parallelogram">
            <a:avLst>
              <a:gd name="adj" fmla="val 25000"/>
            </a:avLst>
          </a:prstGeom>
          <a:gradFill>
            <a:gsLst>
              <a:gs pos="0">
                <a:srgbClr val="FFF8C6">
                  <a:alpha val="0"/>
                </a:srgbClr>
              </a:gs>
              <a:gs pos="0">
                <a:schemeClr val="dk2"/>
              </a:gs>
              <a:gs pos="84000">
                <a:srgbClr val="FCBF34">
                  <a:alpha val="49411"/>
                </a:srgbClr>
              </a:gs>
              <a:gs pos="94000">
                <a:srgbClr val="FFFFFF">
                  <a:alpha val="17254"/>
                </a:srgbClr>
              </a:gs>
              <a:gs pos="100000">
                <a:srgbClr val="FFF8C6">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txBox="1">
            <a:spLocks noGrp="1"/>
          </p:cNvSpPr>
          <p:nvPr>
            <p:ph type="body" idx="1"/>
          </p:nvPr>
        </p:nvSpPr>
        <p:spPr>
          <a:xfrm>
            <a:off x="713225" y="1098225"/>
            <a:ext cx="7717500" cy="3503400"/>
          </a:xfrm>
          <a:prstGeom prst="rect">
            <a:avLst/>
          </a:prstGeom>
        </p:spPr>
        <p:txBody>
          <a:bodyPr spcFirstLastPara="1" wrap="square" lIns="91425" tIns="91425" rIns="91425" bIns="91425" anchor="t" anchorCtr="0">
            <a:noAutofit/>
          </a:bodyPr>
          <a:lstStyle/>
          <a:p>
            <a:pPr marL="114300" indent="0" algn="l" rtl="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r" rtl="0">
              <a:spcBef>
                <a:spcPts val="1200"/>
              </a:spcBef>
              <a:spcAft>
                <a:spcPts val="0"/>
              </a:spcAft>
              <a:buNone/>
            </a:pPr>
            <a:endParaRPr lang="he-IL" dirty="0"/>
          </a:p>
        </p:txBody>
      </p:sp>
      <p:sp>
        <p:nvSpPr>
          <p:cNvPr id="995" name="Google Shape;995;p35"/>
          <p:cNvSpPr txBox="1">
            <a:spLocks noGrp="1"/>
          </p:cNvSpPr>
          <p:nvPr>
            <p:ph type="title"/>
          </p:nvPr>
        </p:nvSpPr>
        <p:spPr>
          <a:xfrm>
            <a:off x="113856" y="330725"/>
            <a:ext cx="890292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US"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Prediction Algorithm</a:t>
            </a:r>
            <a:endParaRPr lang="en-US" dirty="0">
              <a:latin typeface="Calibri" panose="020F0502020204030204" pitchFamily="34" charset="0"/>
              <a:cs typeface="Calibri" panose="020F0502020204030204" pitchFamily="34" charset="0"/>
            </a:endParaRPr>
          </a:p>
        </p:txBody>
      </p:sp>
      <p:sp>
        <p:nvSpPr>
          <p:cNvPr id="996" name="Google Shape;996;p35"/>
          <p:cNvSpPr/>
          <p:nvPr/>
        </p:nvSpPr>
        <p:spPr>
          <a:xfrm flipH="1">
            <a:off x="-152400" y="13716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7" name="Google Shape;997;p35"/>
          <p:cNvSpPr/>
          <p:nvPr/>
        </p:nvSpPr>
        <p:spPr>
          <a:xfrm flipH="1">
            <a:off x="-152529" y="19045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8" name="Google Shape;998;p35"/>
          <p:cNvSpPr/>
          <p:nvPr/>
        </p:nvSpPr>
        <p:spPr>
          <a:xfrm flipH="1">
            <a:off x="-152717" y="24374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999" name="Google Shape;999;p35"/>
          <p:cNvSpPr/>
          <p:nvPr/>
        </p:nvSpPr>
        <p:spPr>
          <a:xfrm flipH="1">
            <a:off x="-152655" y="29704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0" name="Google Shape;1000;p35"/>
          <p:cNvSpPr/>
          <p:nvPr/>
        </p:nvSpPr>
        <p:spPr>
          <a:xfrm flipH="1">
            <a:off x="-152716" y="35033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1" name="Google Shape;1001;p35"/>
          <p:cNvSpPr/>
          <p:nvPr/>
        </p:nvSpPr>
        <p:spPr>
          <a:xfrm flipH="1">
            <a:off x="-152549" y="40362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grpSp>
        <p:nvGrpSpPr>
          <p:cNvPr id="1002" name="Google Shape;1002;p35"/>
          <p:cNvGrpSpPr/>
          <p:nvPr/>
        </p:nvGrpSpPr>
        <p:grpSpPr>
          <a:xfrm>
            <a:off x="88884" y="2540242"/>
            <a:ext cx="323640" cy="323799"/>
            <a:chOff x="-55987225" y="3591025"/>
            <a:chExt cx="317450" cy="317575"/>
          </a:xfrm>
        </p:grpSpPr>
        <p:sp>
          <p:nvSpPr>
            <p:cNvPr id="1003" name="Google Shape;1003;p35"/>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35"/>
          <p:cNvGrpSpPr/>
          <p:nvPr/>
        </p:nvGrpSpPr>
        <p:grpSpPr>
          <a:xfrm>
            <a:off x="105663" y="4146046"/>
            <a:ext cx="290083" cy="289373"/>
            <a:chOff x="-38537400" y="3588000"/>
            <a:chExt cx="316650" cy="315875"/>
          </a:xfrm>
        </p:grpSpPr>
        <p:sp>
          <p:nvSpPr>
            <p:cNvPr id="1009" name="Google Shape;1009;p3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5"/>
          <p:cNvGrpSpPr/>
          <p:nvPr/>
        </p:nvGrpSpPr>
        <p:grpSpPr>
          <a:xfrm>
            <a:off x="88889" y="3650137"/>
            <a:ext cx="323631" cy="234589"/>
            <a:chOff x="-20571700" y="3722875"/>
            <a:chExt cx="304050" cy="220375"/>
          </a:xfrm>
        </p:grpSpPr>
        <p:sp>
          <p:nvSpPr>
            <p:cNvPr id="1014" name="Google Shape;1014;p35"/>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5"/>
          <p:cNvGrpSpPr/>
          <p:nvPr/>
        </p:nvGrpSpPr>
        <p:grpSpPr>
          <a:xfrm>
            <a:off x="105655" y="3083563"/>
            <a:ext cx="290098" cy="288154"/>
            <a:chOff x="4456725" y="4993625"/>
            <a:chExt cx="482050" cy="478900"/>
          </a:xfrm>
        </p:grpSpPr>
        <p:sp>
          <p:nvSpPr>
            <p:cNvPr id="1022" name="Google Shape;1022;p35"/>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 name="Google Shape;1023;p35"/>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 name="Google Shape;1024;p35"/>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 name="Google Shape;1025;p35"/>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6" name="Google Shape;1026;p35"/>
          <p:cNvGrpSpPr/>
          <p:nvPr/>
        </p:nvGrpSpPr>
        <p:grpSpPr>
          <a:xfrm>
            <a:off x="88882" y="1491033"/>
            <a:ext cx="323644" cy="319418"/>
            <a:chOff x="6232000" y="1435050"/>
            <a:chExt cx="488225" cy="481850"/>
          </a:xfrm>
        </p:grpSpPr>
        <p:sp>
          <p:nvSpPr>
            <p:cNvPr id="1027" name="Google Shape;1027;p35"/>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 name="Google Shape;1028;p35"/>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 name="Google Shape;1029;p35"/>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 name="Google Shape;1030;p35"/>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1" name="Google Shape;1031;p35"/>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2" name="Google Shape;1032;p35"/>
          <p:cNvGrpSpPr/>
          <p:nvPr/>
        </p:nvGrpSpPr>
        <p:grpSpPr>
          <a:xfrm>
            <a:off x="105686" y="2002363"/>
            <a:ext cx="290036" cy="318832"/>
            <a:chOff x="1413125" y="250200"/>
            <a:chExt cx="1406575" cy="1546225"/>
          </a:xfrm>
        </p:grpSpPr>
        <p:sp>
          <p:nvSpPr>
            <p:cNvPr id="1033" name="Google Shape;1033;p35"/>
            <p:cNvSpPr/>
            <p:nvPr/>
          </p:nvSpPr>
          <p:spPr>
            <a:xfrm>
              <a:off x="2471775" y="250200"/>
              <a:ext cx="347925" cy="292350"/>
            </a:xfrm>
            <a:custGeom>
              <a:avLst/>
              <a:gdLst/>
              <a:ahLst/>
              <a:cxnLst/>
              <a:rect l="l" t="t" r="r" b="b"/>
              <a:pathLst>
                <a:path w="13917" h="11694" extrusionOk="0">
                  <a:moveTo>
                    <a:pt x="8089" y="0"/>
                  </a:moveTo>
                  <a:lnTo>
                    <a:pt x="4813" y="3276"/>
                  </a:lnTo>
                  <a:lnTo>
                    <a:pt x="2562" y="1025"/>
                  </a:lnTo>
                  <a:lnTo>
                    <a:pt x="1" y="3585"/>
                  </a:lnTo>
                  <a:lnTo>
                    <a:pt x="2252" y="5847"/>
                  </a:lnTo>
                  <a:lnTo>
                    <a:pt x="2223" y="5866"/>
                  </a:lnTo>
                  <a:lnTo>
                    <a:pt x="8051" y="11693"/>
                  </a:lnTo>
                  <a:lnTo>
                    <a:pt x="13917" y="5827"/>
                  </a:lnTo>
                  <a:lnTo>
                    <a:pt x="80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2243950" y="461100"/>
              <a:ext cx="364850" cy="364600"/>
            </a:xfrm>
            <a:custGeom>
              <a:avLst/>
              <a:gdLst/>
              <a:ahLst/>
              <a:cxnLst/>
              <a:rect l="l" t="t" r="r" b="b"/>
              <a:pathLst>
                <a:path w="14594" h="14584" extrusionOk="0">
                  <a:moveTo>
                    <a:pt x="8766" y="1"/>
                  </a:moveTo>
                  <a:lnTo>
                    <a:pt x="1" y="8766"/>
                  </a:lnTo>
                  <a:lnTo>
                    <a:pt x="5818" y="14583"/>
                  </a:lnTo>
                  <a:lnTo>
                    <a:pt x="14593" y="5818"/>
                  </a:lnTo>
                  <a:lnTo>
                    <a:pt x="87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413125" y="1202800"/>
              <a:ext cx="549875" cy="593625"/>
            </a:xfrm>
            <a:custGeom>
              <a:avLst/>
              <a:gdLst/>
              <a:ahLst/>
              <a:cxnLst/>
              <a:rect l="l" t="t" r="r" b="b"/>
              <a:pathLst>
                <a:path w="21995" h="23745" extrusionOk="0">
                  <a:moveTo>
                    <a:pt x="12341" y="1"/>
                  </a:moveTo>
                  <a:lnTo>
                    <a:pt x="0" y="12332"/>
                  </a:lnTo>
                  <a:lnTo>
                    <a:pt x="11413" y="23745"/>
                  </a:lnTo>
                  <a:lnTo>
                    <a:pt x="18593" y="16574"/>
                  </a:lnTo>
                  <a:lnTo>
                    <a:pt x="18989" y="12660"/>
                  </a:lnTo>
                  <a:lnTo>
                    <a:pt x="21995" y="9655"/>
                  </a:lnTo>
                  <a:lnTo>
                    <a:pt x="12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1711975" y="656800"/>
              <a:ext cx="830625" cy="981875"/>
            </a:xfrm>
            <a:custGeom>
              <a:avLst/>
              <a:gdLst/>
              <a:ahLst/>
              <a:cxnLst/>
              <a:rect l="l" t="t" r="r" b="b"/>
              <a:pathLst>
                <a:path w="33225" h="39275" extrusionOk="0">
                  <a:moveTo>
                    <a:pt x="29571" y="20826"/>
                  </a:moveTo>
                  <a:cubicBezTo>
                    <a:pt x="29568" y="20826"/>
                    <a:pt x="29565" y="20826"/>
                    <a:pt x="29562" y="20826"/>
                  </a:cubicBezTo>
                  <a:lnTo>
                    <a:pt x="29571" y="20826"/>
                  </a:lnTo>
                  <a:cubicBezTo>
                    <a:pt x="29571" y="20826"/>
                    <a:pt x="29571" y="20826"/>
                    <a:pt x="29571" y="20826"/>
                  </a:cubicBezTo>
                  <a:close/>
                  <a:moveTo>
                    <a:pt x="13346" y="0"/>
                  </a:moveTo>
                  <a:lnTo>
                    <a:pt x="0" y="13346"/>
                  </a:lnTo>
                  <a:lnTo>
                    <a:pt x="4436" y="17782"/>
                  </a:lnTo>
                  <a:lnTo>
                    <a:pt x="2948" y="19280"/>
                  </a:lnTo>
                  <a:lnTo>
                    <a:pt x="12602" y="28934"/>
                  </a:lnTo>
                  <a:lnTo>
                    <a:pt x="12621" y="28905"/>
                  </a:lnTo>
                  <a:lnTo>
                    <a:pt x="22981" y="39274"/>
                  </a:lnTo>
                  <a:lnTo>
                    <a:pt x="30035" y="32220"/>
                  </a:lnTo>
                  <a:lnTo>
                    <a:pt x="19676" y="21860"/>
                  </a:lnTo>
                  <a:lnTo>
                    <a:pt x="22323" y="19212"/>
                  </a:lnTo>
                  <a:cubicBezTo>
                    <a:pt x="24594" y="20265"/>
                    <a:pt x="27058" y="20816"/>
                    <a:pt x="29571" y="20826"/>
                  </a:cubicBezTo>
                  <a:lnTo>
                    <a:pt x="29571" y="20826"/>
                  </a:lnTo>
                  <a:cubicBezTo>
                    <a:pt x="30805" y="20825"/>
                    <a:pt x="32029" y="20690"/>
                    <a:pt x="33224" y="20420"/>
                  </a:cubicBezTo>
                  <a:lnTo>
                    <a:pt x="32412" y="16883"/>
                  </a:lnTo>
                  <a:cubicBezTo>
                    <a:pt x="31430" y="17106"/>
                    <a:pt x="30486" y="17199"/>
                    <a:pt x="29597" y="17199"/>
                  </a:cubicBezTo>
                  <a:cubicBezTo>
                    <a:pt x="26636" y="17199"/>
                    <a:pt x="24280" y="16176"/>
                    <a:pt x="23135" y="15559"/>
                  </a:cubicBezTo>
                  <a:lnTo>
                    <a:pt x="26962" y="11732"/>
                  </a:lnTo>
                  <a:lnTo>
                    <a:pt x="18719" y="3499"/>
                  </a:lnTo>
                  <a:lnTo>
                    <a:pt x="17781" y="4436"/>
                  </a:lnTo>
                  <a:lnTo>
                    <a:pt x="13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35"/>
          <p:cNvSpPr/>
          <p:nvPr/>
        </p:nvSpPr>
        <p:spPr>
          <a:xfrm>
            <a:off x="-152400" y="-351400"/>
            <a:ext cx="2105100" cy="753000"/>
          </a:xfrm>
          <a:prstGeom prst="parallelogram">
            <a:avLst>
              <a:gd name="adj" fmla="val 25000"/>
            </a:avLst>
          </a:prstGeom>
          <a:solidFill>
            <a:srgbClr val="1B1938">
              <a:alpha val="56980"/>
            </a:srgbClr>
          </a:solidFill>
          <a:ln>
            <a:noFill/>
          </a:ln>
        </p:spPr>
        <p:txBody>
          <a:bodyPr spcFirstLastPara="1" wrap="square" lIns="91425" tIns="91425" rIns="274300" bIns="91425" anchor="ctr" anchorCtr="0">
            <a:noAutofit/>
          </a:bodyPr>
          <a:lstStyle/>
          <a:p>
            <a:pPr marL="0" lvl="0" indent="0" algn="r" rtl="0">
              <a:spcBef>
                <a:spcPts val="0"/>
              </a:spcBef>
              <a:spcAft>
                <a:spcPts val="0"/>
              </a:spcAft>
              <a:buNone/>
            </a:pPr>
            <a:endParaRPr sz="4800" b="1" i="1">
              <a:solidFill>
                <a:srgbClr val="FFFFFF"/>
              </a:solidFill>
              <a:latin typeface="Cairo"/>
              <a:ea typeface="Cairo"/>
              <a:cs typeface="Cairo"/>
              <a:sym typeface="Cairo"/>
            </a:endParaRPr>
          </a:p>
        </p:txBody>
      </p:sp>
      <p:grpSp>
        <p:nvGrpSpPr>
          <p:cNvPr id="1038" name="Google Shape;1038;p35"/>
          <p:cNvGrpSpPr/>
          <p:nvPr/>
        </p:nvGrpSpPr>
        <p:grpSpPr>
          <a:xfrm>
            <a:off x="156589" y="83596"/>
            <a:ext cx="252939" cy="234596"/>
            <a:chOff x="-62511900" y="4129100"/>
            <a:chExt cx="304050" cy="282000"/>
          </a:xfrm>
        </p:grpSpPr>
        <p:sp>
          <p:nvSpPr>
            <p:cNvPr id="1039" name="Google Shape;1039;p3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35"/>
          <p:cNvGrpSpPr/>
          <p:nvPr/>
        </p:nvGrpSpPr>
        <p:grpSpPr>
          <a:xfrm>
            <a:off x="693489" y="83588"/>
            <a:ext cx="200227" cy="234612"/>
            <a:chOff x="-49375900" y="3550975"/>
            <a:chExt cx="256800" cy="300900"/>
          </a:xfrm>
        </p:grpSpPr>
        <p:sp>
          <p:nvSpPr>
            <p:cNvPr id="1045" name="Google Shape;1045;p35"/>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5"/>
          <p:cNvGrpSpPr/>
          <p:nvPr/>
        </p:nvGrpSpPr>
        <p:grpSpPr>
          <a:xfrm>
            <a:off x="1177677" y="89590"/>
            <a:ext cx="310697" cy="222608"/>
            <a:chOff x="-60621600" y="4145650"/>
            <a:chExt cx="316650" cy="226850"/>
          </a:xfrm>
        </p:grpSpPr>
        <p:sp>
          <p:nvSpPr>
            <p:cNvPr id="1057" name="Google Shape;1057;p35"/>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35">
            <a:hlinkClick r:id="" action="ppaction://noaction"/>
          </p:cNvPr>
          <p:cNvSpPr/>
          <p:nvPr/>
        </p:nvSpPr>
        <p:spPr>
          <a:xfrm flipH="1">
            <a:off x="-134825" y="1371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1" name="Google Shape;1061;p35">
            <a:hlinkClick r:id="" action="ppaction://noaction"/>
          </p:cNvPr>
          <p:cNvSpPr/>
          <p:nvPr/>
        </p:nvSpPr>
        <p:spPr>
          <a:xfrm flipH="1">
            <a:off x="-134825" y="19050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2" name="Google Shape;1062;p35">
            <a:hlinkClick r:id="" action="ppaction://noaction"/>
          </p:cNvPr>
          <p:cNvSpPr/>
          <p:nvPr/>
        </p:nvSpPr>
        <p:spPr>
          <a:xfrm flipH="1">
            <a:off x="-134825" y="24384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3" name="Google Shape;1063;p35">
            <a:hlinkClick r:id="" action="ppaction://noaction"/>
          </p:cNvPr>
          <p:cNvSpPr/>
          <p:nvPr/>
        </p:nvSpPr>
        <p:spPr>
          <a:xfrm flipH="1">
            <a:off x="-134825" y="29718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4" name="Google Shape;1064;p35">
            <a:hlinkClick r:id="" action="ppaction://noaction"/>
          </p:cNvPr>
          <p:cNvSpPr/>
          <p:nvPr/>
        </p:nvSpPr>
        <p:spPr>
          <a:xfrm flipH="1">
            <a:off x="-134825" y="35052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5" name="Google Shape;1065;p35">
            <a:hlinkClick r:id="" action="ppaction://noaction"/>
          </p:cNvPr>
          <p:cNvSpPr/>
          <p:nvPr/>
        </p:nvSpPr>
        <p:spPr>
          <a:xfrm flipH="1">
            <a:off x="-134825" y="4038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pic>
        <p:nvPicPr>
          <p:cNvPr id="3" name="Picture 2">
            <a:extLst>
              <a:ext uri="{FF2B5EF4-FFF2-40B4-BE49-F238E27FC236}">
                <a16:creationId xmlns:a16="http://schemas.microsoft.com/office/drawing/2014/main" id="{DFC8A5F6-379D-494E-B046-536CD5C914B3}"/>
              </a:ext>
            </a:extLst>
          </p:cNvPr>
          <p:cNvPicPr>
            <a:picLocks noChangeAspect="1"/>
          </p:cNvPicPr>
          <p:nvPr/>
        </p:nvPicPr>
        <p:blipFill>
          <a:blip r:embed="rId3"/>
          <a:stretch>
            <a:fillRect/>
          </a:stretch>
        </p:blipFill>
        <p:spPr>
          <a:xfrm>
            <a:off x="2105748" y="1414857"/>
            <a:ext cx="4919139" cy="2164187"/>
          </a:xfrm>
          <a:prstGeom prst="rect">
            <a:avLst/>
          </a:prstGeom>
        </p:spPr>
      </p:pic>
      <p:sp>
        <p:nvSpPr>
          <p:cNvPr id="4" name="TextBox 3">
            <a:extLst>
              <a:ext uri="{FF2B5EF4-FFF2-40B4-BE49-F238E27FC236}">
                <a16:creationId xmlns:a16="http://schemas.microsoft.com/office/drawing/2014/main" id="{5C55AA4A-0A40-4196-9CF7-ED94C4655E87}"/>
              </a:ext>
            </a:extLst>
          </p:cNvPr>
          <p:cNvSpPr txBox="1"/>
          <p:nvPr/>
        </p:nvSpPr>
        <p:spPr>
          <a:xfrm>
            <a:off x="2940760" y="3713661"/>
            <a:ext cx="3262430"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Accuracy scores ≈ 90 Nice!</a:t>
            </a:r>
          </a:p>
        </p:txBody>
      </p:sp>
    </p:spTree>
    <p:extLst>
      <p:ext uri="{BB962C8B-B14F-4D97-AF65-F5344CB8AC3E}">
        <p14:creationId xmlns:p14="http://schemas.microsoft.com/office/powerpoint/2010/main" val="1488810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992"/>
        <p:cNvGrpSpPr/>
        <p:nvPr/>
      </p:nvGrpSpPr>
      <p:grpSpPr>
        <a:xfrm>
          <a:off x="0" y="0"/>
          <a:ext cx="0" cy="0"/>
          <a:chOff x="0" y="0"/>
          <a:chExt cx="0" cy="0"/>
        </a:xfrm>
      </p:grpSpPr>
      <p:sp>
        <p:nvSpPr>
          <p:cNvPr id="993" name="Google Shape;993;p35"/>
          <p:cNvSpPr/>
          <p:nvPr/>
        </p:nvSpPr>
        <p:spPr>
          <a:xfrm>
            <a:off x="789425" y="4322400"/>
            <a:ext cx="8430900" cy="318900"/>
          </a:xfrm>
          <a:prstGeom prst="parallelogram">
            <a:avLst>
              <a:gd name="adj" fmla="val 25000"/>
            </a:avLst>
          </a:prstGeom>
          <a:gradFill>
            <a:gsLst>
              <a:gs pos="0">
                <a:srgbClr val="FFF8C6">
                  <a:alpha val="0"/>
                </a:srgbClr>
              </a:gs>
              <a:gs pos="0">
                <a:schemeClr val="dk2"/>
              </a:gs>
              <a:gs pos="84000">
                <a:srgbClr val="FCBF34">
                  <a:alpha val="49411"/>
                </a:srgbClr>
              </a:gs>
              <a:gs pos="94000">
                <a:srgbClr val="FFFFFF">
                  <a:alpha val="17254"/>
                </a:srgbClr>
              </a:gs>
              <a:gs pos="100000">
                <a:srgbClr val="FFF8C6">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txBox="1">
            <a:spLocks noGrp="1"/>
          </p:cNvSpPr>
          <p:nvPr>
            <p:ph type="body" idx="1"/>
          </p:nvPr>
        </p:nvSpPr>
        <p:spPr>
          <a:xfrm>
            <a:off x="4639111" y="1098225"/>
            <a:ext cx="3791613" cy="3503400"/>
          </a:xfrm>
          <a:prstGeom prst="rect">
            <a:avLst/>
          </a:prstGeom>
        </p:spPr>
        <p:txBody>
          <a:bodyPr spcFirstLastPara="1" wrap="square" lIns="91425" tIns="91425" rIns="91425" bIns="91425" anchor="t" anchorCtr="0">
            <a:noAutofit/>
          </a:bodyPr>
          <a:lstStyle/>
          <a:p>
            <a:pPr marL="114300" indent="0" algn="r" rtl="0">
              <a:lnSpc>
                <a:spcPct val="107000"/>
              </a:lnSpc>
              <a:spcAft>
                <a:spcPts val="800"/>
              </a:spcAft>
              <a:buNone/>
            </a:pPr>
            <a:endParaRPr lang="en-US" sz="2000" dirty="0">
              <a:latin typeface="Calibri" panose="020F0502020204030204" pitchFamily="34" charset="0"/>
              <a:ea typeface="Calibri" panose="020F0502020204030204" pitchFamily="34" charset="0"/>
              <a:cs typeface="Arial" panose="020B0604020202020204" pitchFamily="34" charset="0"/>
            </a:endParaRPr>
          </a:p>
          <a:p>
            <a:pPr marL="114300" indent="0" algn="r" rtl="0">
              <a:lnSpc>
                <a:spcPct val="107000"/>
              </a:lnSpc>
              <a:spcAft>
                <a:spcPts val="800"/>
              </a:spcAft>
              <a:buNone/>
            </a:pPr>
            <a:r>
              <a:rPr lang="en-US" sz="2000" dirty="0">
                <a:effectLst/>
                <a:latin typeface="Calibri" panose="020F0502020204030204" pitchFamily="34" charset="0"/>
                <a:ea typeface="Calibri" panose="020F0502020204030204" pitchFamily="34" charset="0"/>
                <a:cs typeface="Arial" panose="020B0604020202020204" pitchFamily="34" charset="0"/>
              </a:rPr>
              <a:t>The Results seems very promising  </a:t>
            </a:r>
          </a:p>
          <a:p>
            <a:pPr marL="0" lvl="0" indent="0" algn="r" rtl="0">
              <a:spcBef>
                <a:spcPts val="1200"/>
              </a:spcBef>
              <a:spcAft>
                <a:spcPts val="0"/>
              </a:spcAft>
              <a:buNone/>
            </a:pPr>
            <a:r>
              <a:rPr lang="en-US" sz="1400" dirty="0">
                <a:latin typeface="Calibri" panose="020F0502020204030204" pitchFamily="34" charset="0"/>
                <a:cs typeface="Calibri" panose="020F0502020204030204" pitchFamily="34" charset="0"/>
              </a:rPr>
              <a:t>The Actual game compare to the predicted one</a:t>
            </a:r>
          </a:p>
          <a:p>
            <a:pPr marL="0" lvl="0" indent="0" algn="ctr" rtl="0">
              <a:spcBef>
                <a:spcPts val="1200"/>
              </a:spcBef>
              <a:spcAft>
                <a:spcPts val="0"/>
              </a:spcAft>
              <a:buNone/>
            </a:pPr>
            <a:r>
              <a:rPr lang="en-US" sz="1400" dirty="0">
                <a:latin typeface="Calibri" panose="020F0502020204030204" pitchFamily="34" charset="0"/>
                <a:cs typeface="Calibri" panose="020F0502020204030204" pitchFamily="34" charset="0"/>
              </a:rPr>
              <a:t>Seems very close meaning our ML prediction </a:t>
            </a:r>
          </a:p>
          <a:p>
            <a:pPr marL="0" lvl="0" indent="0" rtl="0">
              <a:spcBef>
                <a:spcPts val="1200"/>
              </a:spcBef>
              <a:spcAft>
                <a:spcPts val="0"/>
              </a:spcAft>
              <a:buNone/>
            </a:pPr>
            <a:r>
              <a:rPr lang="en-US" sz="1400" dirty="0">
                <a:latin typeface="Calibri" panose="020F0502020204030204" pitchFamily="34" charset="0"/>
                <a:cs typeface="Calibri" panose="020F0502020204030204" pitchFamily="34" charset="0"/>
              </a:rPr>
              <a:t>     Classifying the games correctly</a:t>
            </a:r>
            <a:endParaRPr lang="he-IL" sz="1400" dirty="0">
              <a:latin typeface="Calibri" panose="020F0502020204030204" pitchFamily="34" charset="0"/>
              <a:cs typeface="Calibri" panose="020F0502020204030204" pitchFamily="34" charset="0"/>
            </a:endParaRPr>
          </a:p>
        </p:txBody>
      </p:sp>
      <p:sp>
        <p:nvSpPr>
          <p:cNvPr id="995" name="Google Shape;995;p35"/>
          <p:cNvSpPr txBox="1">
            <a:spLocks noGrp="1"/>
          </p:cNvSpPr>
          <p:nvPr>
            <p:ph type="title"/>
          </p:nvPr>
        </p:nvSpPr>
        <p:spPr>
          <a:xfrm>
            <a:off x="113856" y="330725"/>
            <a:ext cx="890292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US"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Prediction Algorithm</a:t>
            </a:r>
            <a:endParaRPr lang="en-US" dirty="0">
              <a:latin typeface="Calibri" panose="020F0502020204030204" pitchFamily="34" charset="0"/>
              <a:cs typeface="Calibri" panose="020F0502020204030204" pitchFamily="34" charset="0"/>
            </a:endParaRPr>
          </a:p>
        </p:txBody>
      </p:sp>
      <p:sp>
        <p:nvSpPr>
          <p:cNvPr id="996" name="Google Shape;996;p35"/>
          <p:cNvSpPr/>
          <p:nvPr/>
        </p:nvSpPr>
        <p:spPr>
          <a:xfrm flipH="1">
            <a:off x="-152400" y="13716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7" name="Google Shape;997;p35"/>
          <p:cNvSpPr/>
          <p:nvPr/>
        </p:nvSpPr>
        <p:spPr>
          <a:xfrm flipH="1">
            <a:off x="-152529" y="19045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8" name="Google Shape;998;p35"/>
          <p:cNvSpPr/>
          <p:nvPr/>
        </p:nvSpPr>
        <p:spPr>
          <a:xfrm flipH="1">
            <a:off x="-152717" y="24374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999" name="Google Shape;999;p35"/>
          <p:cNvSpPr/>
          <p:nvPr/>
        </p:nvSpPr>
        <p:spPr>
          <a:xfrm flipH="1">
            <a:off x="-152655" y="29704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0" name="Google Shape;1000;p35"/>
          <p:cNvSpPr/>
          <p:nvPr/>
        </p:nvSpPr>
        <p:spPr>
          <a:xfrm flipH="1">
            <a:off x="-152716" y="35033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1" name="Google Shape;1001;p35"/>
          <p:cNvSpPr/>
          <p:nvPr/>
        </p:nvSpPr>
        <p:spPr>
          <a:xfrm flipH="1">
            <a:off x="-152549" y="40362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grpSp>
        <p:nvGrpSpPr>
          <p:cNvPr id="1002" name="Google Shape;1002;p35"/>
          <p:cNvGrpSpPr/>
          <p:nvPr/>
        </p:nvGrpSpPr>
        <p:grpSpPr>
          <a:xfrm>
            <a:off x="88884" y="2540242"/>
            <a:ext cx="323640" cy="323799"/>
            <a:chOff x="-55987225" y="3591025"/>
            <a:chExt cx="317450" cy="317575"/>
          </a:xfrm>
        </p:grpSpPr>
        <p:sp>
          <p:nvSpPr>
            <p:cNvPr id="1003" name="Google Shape;1003;p35"/>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35"/>
          <p:cNvGrpSpPr/>
          <p:nvPr/>
        </p:nvGrpSpPr>
        <p:grpSpPr>
          <a:xfrm>
            <a:off x="105663" y="4146046"/>
            <a:ext cx="290083" cy="289373"/>
            <a:chOff x="-38537400" y="3588000"/>
            <a:chExt cx="316650" cy="315875"/>
          </a:xfrm>
        </p:grpSpPr>
        <p:sp>
          <p:nvSpPr>
            <p:cNvPr id="1009" name="Google Shape;1009;p3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5"/>
          <p:cNvGrpSpPr/>
          <p:nvPr/>
        </p:nvGrpSpPr>
        <p:grpSpPr>
          <a:xfrm>
            <a:off x="88889" y="3650137"/>
            <a:ext cx="323631" cy="234589"/>
            <a:chOff x="-20571700" y="3722875"/>
            <a:chExt cx="304050" cy="220375"/>
          </a:xfrm>
        </p:grpSpPr>
        <p:sp>
          <p:nvSpPr>
            <p:cNvPr id="1014" name="Google Shape;1014;p35"/>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5"/>
          <p:cNvGrpSpPr/>
          <p:nvPr/>
        </p:nvGrpSpPr>
        <p:grpSpPr>
          <a:xfrm>
            <a:off x="105655" y="3083563"/>
            <a:ext cx="290098" cy="288154"/>
            <a:chOff x="4456725" y="4993625"/>
            <a:chExt cx="482050" cy="478900"/>
          </a:xfrm>
        </p:grpSpPr>
        <p:sp>
          <p:nvSpPr>
            <p:cNvPr id="1022" name="Google Shape;1022;p35"/>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 name="Google Shape;1023;p35"/>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 name="Google Shape;1024;p35"/>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 name="Google Shape;1025;p35"/>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6" name="Google Shape;1026;p35"/>
          <p:cNvGrpSpPr/>
          <p:nvPr/>
        </p:nvGrpSpPr>
        <p:grpSpPr>
          <a:xfrm>
            <a:off x="88882" y="1491033"/>
            <a:ext cx="323644" cy="319418"/>
            <a:chOff x="6232000" y="1435050"/>
            <a:chExt cx="488225" cy="481850"/>
          </a:xfrm>
        </p:grpSpPr>
        <p:sp>
          <p:nvSpPr>
            <p:cNvPr id="1027" name="Google Shape;1027;p35"/>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 name="Google Shape;1028;p35"/>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 name="Google Shape;1029;p35"/>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 name="Google Shape;1030;p35"/>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1" name="Google Shape;1031;p35"/>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2" name="Google Shape;1032;p35"/>
          <p:cNvGrpSpPr/>
          <p:nvPr/>
        </p:nvGrpSpPr>
        <p:grpSpPr>
          <a:xfrm>
            <a:off x="105686" y="2002363"/>
            <a:ext cx="290036" cy="318832"/>
            <a:chOff x="1413125" y="250200"/>
            <a:chExt cx="1406575" cy="1546225"/>
          </a:xfrm>
        </p:grpSpPr>
        <p:sp>
          <p:nvSpPr>
            <p:cNvPr id="1033" name="Google Shape;1033;p35"/>
            <p:cNvSpPr/>
            <p:nvPr/>
          </p:nvSpPr>
          <p:spPr>
            <a:xfrm>
              <a:off x="2471775" y="250200"/>
              <a:ext cx="347925" cy="292350"/>
            </a:xfrm>
            <a:custGeom>
              <a:avLst/>
              <a:gdLst/>
              <a:ahLst/>
              <a:cxnLst/>
              <a:rect l="l" t="t" r="r" b="b"/>
              <a:pathLst>
                <a:path w="13917" h="11694" extrusionOk="0">
                  <a:moveTo>
                    <a:pt x="8089" y="0"/>
                  </a:moveTo>
                  <a:lnTo>
                    <a:pt x="4813" y="3276"/>
                  </a:lnTo>
                  <a:lnTo>
                    <a:pt x="2562" y="1025"/>
                  </a:lnTo>
                  <a:lnTo>
                    <a:pt x="1" y="3585"/>
                  </a:lnTo>
                  <a:lnTo>
                    <a:pt x="2252" y="5847"/>
                  </a:lnTo>
                  <a:lnTo>
                    <a:pt x="2223" y="5866"/>
                  </a:lnTo>
                  <a:lnTo>
                    <a:pt x="8051" y="11693"/>
                  </a:lnTo>
                  <a:lnTo>
                    <a:pt x="13917" y="5827"/>
                  </a:lnTo>
                  <a:lnTo>
                    <a:pt x="80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2243950" y="461100"/>
              <a:ext cx="364850" cy="364600"/>
            </a:xfrm>
            <a:custGeom>
              <a:avLst/>
              <a:gdLst/>
              <a:ahLst/>
              <a:cxnLst/>
              <a:rect l="l" t="t" r="r" b="b"/>
              <a:pathLst>
                <a:path w="14594" h="14584" extrusionOk="0">
                  <a:moveTo>
                    <a:pt x="8766" y="1"/>
                  </a:moveTo>
                  <a:lnTo>
                    <a:pt x="1" y="8766"/>
                  </a:lnTo>
                  <a:lnTo>
                    <a:pt x="5818" y="14583"/>
                  </a:lnTo>
                  <a:lnTo>
                    <a:pt x="14593" y="5818"/>
                  </a:lnTo>
                  <a:lnTo>
                    <a:pt x="87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413125" y="1202800"/>
              <a:ext cx="549875" cy="593625"/>
            </a:xfrm>
            <a:custGeom>
              <a:avLst/>
              <a:gdLst/>
              <a:ahLst/>
              <a:cxnLst/>
              <a:rect l="l" t="t" r="r" b="b"/>
              <a:pathLst>
                <a:path w="21995" h="23745" extrusionOk="0">
                  <a:moveTo>
                    <a:pt x="12341" y="1"/>
                  </a:moveTo>
                  <a:lnTo>
                    <a:pt x="0" y="12332"/>
                  </a:lnTo>
                  <a:lnTo>
                    <a:pt x="11413" y="23745"/>
                  </a:lnTo>
                  <a:lnTo>
                    <a:pt x="18593" y="16574"/>
                  </a:lnTo>
                  <a:lnTo>
                    <a:pt x="18989" y="12660"/>
                  </a:lnTo>
                  <a:lnTo>
                    <a:pt x="21995" y="9655"/>
                  </a:lnTo>
                  <a:lnTo>
                    <a:pt x="12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1711975" y="656800"/>
              <a:ext cx="830625" cy="981875"/>
            </a:xfrm>
            <a:custGeom>
              <a:avLst/>
              <a:gdLst/>
              <a:ahLst/>
              <a:cxnLst/>
              <a:rect l="l" t="t" r="r" b="b"/>
              <a:pathLst>
                <a:path w="33225" h="39275" extrusionOk="0">
                  <a:moveTo>
                    <a:pt x="29571" y="20826"/>
                  </a:moveTo>
                  <a:cubicBezTo>
                    <a:pt x="29568" y="20826"/>
                    <a:pt x="29565" y="20826"/>
                    <a:pt x="29562" y="20826"/>
                  </a:cubicBezTo>
                  <a:lnTo>
                    <a:pt x="29571" y="20826"/>
                  </a:lnTo>
                  <a:cubicBezTo>
                    <a:pt x="29571" y="20826"/>
                    <a:pt x="29571" y="20826"/>
                    <a:pt x="29571" y="20826"/>
                  </a:cubicBezTo>
                  <a:close/>
                  <a:moveTo>
                    <a:pt x="13346" y="0"/>
                  </a:moveTo>
                  <a:lnTo>
                    <a:pt x="0" y="13346"/>
                  </a:lnTo>
                  <a:lnTo>
                    <a:pt x="4436" y="17782"/>
                  </a:lnTo>
                  <a:lnTo>
                    <a:pt x="2948" y="19280"/>
                  </a:lnTo>
                  <a:lnTo>
                    <a:pt x="12602" y="28934"/>
                  </a:lnTo>
                  <a:lnTo>
                    <a:pt x="12621" y="28905"/>
                  </a:lnTo>
                  <a:lnTo>
                    <a:pt x="22981" y="39274"/>
                  </a:lnTo>
                  <a:lnTo>
                    <a:pt x="30035" y="32220"/>
                  </a:lnTo>
                  <a:lnTo>
                    <a:pt x="19676" y="21860"/>
                  </a:lnTo>
                  <a:lnTo>
                    <a:pt x="22323" y="19212"/>
                  </a:lnTo>
                  <a:cubicBezTo>
                    <a:pt x="24594" y="20265"/>
                    <a:pt x="27058" y="20816"/>
                    <a:pt x="29571" y="20826"/>
                  </a:cubicBezTo>
                  <a:lnTo>
                    <a:pt x="29571" y="20826"/>
                  </a:lnTo>
                  <a:cubicBezTo>
                    <a:pt x="30805" y="20825"/>
                    <a:pt x="32029" y="20690"/>
                    <a:pt x="33224" y="20420"/>
                  </a:cubicBezTo>
                  <a:lnTo>
                    <a:pt x="32412" y="16883"/>
                  </a:lnTo>
                  <a:cubicBezTo>
                    <a:pt x="31430" y="17106"/>
                    <a:pt x="30486" y="17199"/>
                    <a:pt x="29597" y="17199"/>
                  </a:cubicBezTo>
                  <a:cubicBezTo>
                    <a:pt x="26636" y="17199"/>
                    <a:pt x="24280" y="16176"/>
                    <a:pt x="23135" y="15559"/>
                  </a:cubicBezTo>
                  <a:lnTo>
                    <a:pt x="26962" y="11732"/>
                  </a:lnTo>
                  <a:lnTo>
                    <a:pt x="18719" y="3499"/>
                  </a:lnTo>
                  <a:lnTo>
                    <a:pt x="17781" y="4436"/>
                  </a:lnTo>
                  <a:lnTo>
                    <a:pt x="13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35"/>
          <p:cNvSpPr/>
          <p:nvPr/>
        </p:nvSpPr>
        <p:spPr>
          <a:xfrm>
            <a:off x="-152400" y="-351400"/>
            <a:ext cx="2105100" cy="753000"/>
          </a:xfrm>
          <a:prstGeom prst="parallelogram">
            <a:avLst>
              <a:gd name="adj" fmla="val 25000"/>
            </a:avLst>
          </a:prstGeom>
          <a:solidFill>
            <a:srgbClr val="1B1938">
              <a:alpha val="56980"/>
            </a:srgbClr>
          </a:solidFill>
          <a:ln>
            <a:noFill/>
          </a:ln>
        </p:spPr>
        <p:txBody>
          <a:bodyPr spcFirstLastPara="1" wrap="square" lIns="91425" tIns="91425" rIns="274300" bIns="91425" anchor="ctr" anchorCtr="0">
            <a:noAutofit/>
          </a:bodyPr>
          <a:lstStyle/>
          <a:p>
            <a:pPr marL="0" lvl="0" indent="0" algn="r" rtl="0">
              <a:spcBef>
                <a:spcPts val="0"/>
              </a:spcBef>
              <a:spcAft>
                <a:spcPts val="0"/>
              </a:spcAft>
              <a:buNone/>
            </a:pPr>
            <a:endParaRPr sz="4800" b="1" i="1">
              <a:solidFill>
                <a:srgbClr val="FFFFFF"/>
              </a:solidFill>
              <a:latin typeface="Cairo"/>
              <a:ea typeface="Cairo"/>
              <a:cs typeface="Cairo"/>
              <a:sym typeface="Cairo"/>
            </a:endParaRPr>
          </a:p>
        </p:txBody>
      </p:sp>
      <p:grpSp>
        <p:nvGrpSpPr>
          <p:cNvPr id="1038" name="Google Shape;1038;p35"/>
          <p:cNvGrpSpPr/>
          <p:nvPr/>
        </p:nvGrpSpPr>
        <p:grpSpPr>
          <a:xfrm>
            <a:off x="156589" y="83596"/>
            <a:ext cx="252939" cy="234596"/>
            <a:chOff x="-62511900" y="4129100"/>
            <a:chExt cx="304050" cy="282000"/>
          </a:xfrm>
        </p:grpSpPr>
        <p:sp>
          <p:nvSpPr>
            <p:cNvPr id="1039" name="Google Shape;1039;p3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35"/>
          <p:cNvGrpSpPr/>
          <p:nvPr/>
        </p:nvGrpSpPr>
        <p:grpSpPr>
          <a:xfrm>
            <a:off x="693489" y="83588"/>
            <a:ext cx="200227" cy="234612"/>
            <a:chOff x="-49375900" y="3550975"/>
            <a:chExt cx="256800" cy="300900"/>
          </a:xfrm>
        </p:grpSpPr>
        <p:sp>
          <p:nvSpPr>
            <p:cNvPr id="1045" name="Google Shape;1045;p35"/>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5"/>
          <p:cNvGrpSpPr/>
          <p:nvPr/>
        </p:nvGrpSpPr>
        <p:grpSpPr>
          <a:xfrm>
            <a:off x="1177677" y="89590"/>
            <a:ext cx="310697" cy="222608"/>
            <a:chOff x="-60621600" y="4145650"/>
            <a:chExt cx="316650" cy="226850"/>
          </a:xfrm>
        </p:grpSpPr>
        <p:sp>
          <p:nvSpPr>
            <p:cNvPr id="1057" name="Google Shape;1057;p35"/>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35">
            <a:hlinkClick r:id="" action="ppaction://noaction"/>
          </p:cNvPr>
          <p:cNvSpPr/>
          <p:nvPr/>
        </p:nvSpPr>
        <p:spPr>
          <a:xfrm flipH="1">
            <a:off x="-134825" y="1371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1" name="Google Shape;1061;p35">
            <a:hlinkClick r:id="" action="ppaction://noaction"/>
          </p:cNvPr>
          <p:cNvSpPr/>
          <p:nvPr/>
        </p:nvSpPr>
        <p:spPr>
          <a:xfrm flipH="1">
            <a:off x="-134825" y="19050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2" name="Google Shape;1062;p35">
            <a:hlinkClick r:id="" action="ppaction://noaction"/>
          </p:cNvPr>
          <p:cNvSpPr/>
          <p:nvPr/>
        </p:nvSpPr>
        <p:spPr>
          <a:xfrm flipH="1">
            <a:off x="-134825" y="24384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3" name="Google Shape;1063;p35">
            <a:hlinkClick r:id="" action="ppaction://noaction"/>
          </p:cNvPr>
          <p:cNvSpPr/>
          <p:nvPr/>
        </p:nvSpPr>
        <p:spPr>
          <a:xfrm flipH="1">
            <a:off x="-134825" y="29718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4" name="Google Shape;1064;p35">
            <a:hlinkClick r:id="" action="ppaction://noaction"/>
          </p:cNvPr>
          <p:cNvSpPr/>
          <p:nvPr/>
        </p:nvSpPr>
        <p:spPr>
          <a:xfrm flipH="1">
            <a:off x="-134825" y="35052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5" name="Google Shape;1065;p35">
            <a:hlinkClick r:id="" action="ppaction://noaction"/>
          </p:cNvPr>
          <p:cNvSpPr/>
          <p:nvPr/>
        </p:nvSpPr>
        <p:spPr>
          <a:xfrm flipH="1">
            <a:off x="-134825" y="4038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pic>
        <p:nvPicPr>
          <p:cNvPr id="3" name="Picture 2">
            <a:extLst>
              <a:ext uri="{FF2B5EF4-FFF2-40B4-BE49-F238E27FC236}">
                <a16:creationId xmlns:a16="http://schemas.microsoft.com/office/drawing/2014/main" id="{689B2796-A70D-4B33-B467-80E71BE33299}"/>
              </a:ext>
            </a:extLst>
          </p:cNvPr>
          <p:cNvPicPr>
            <a:picLocks noChangeAspect="1"/>
          </p:cNvPicPr>
          <p:nvPr/>
        </p:nvPicPr>
        <p:blipFill>
          <a:blip r:embed="rId3"/>
          <a:stretch>
            <a:fillRect/>
          </a:stretch>
        </p:blipFill>
        <p:spPr>
          <a:xfrm>
            <a:off x="1679555" y="1219806"/>
            <a:ext cx="2885763" cy="2944711"/>
          </a:xfrm>
          <a:prstGeom prst="snip2DiagRect">
            <a:avLst/>
          </a:prstGeom>
          <a:solidFill>
            <a:srgbClr val="FFFFFF">
              <a:shade val="85000"/>
            </a:srgbClr>
          </a:solidFill>
          <a:ln w="88900" cap="sq">
            <a:no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036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992"/>
        <p:cNvGrpSpPr/>
        <p:nvPr/>
      </p:nvGrpSpPr>
      <p:grpSpPr>
        <a:xfrm>
          <a:off x="0" y="0"/>
          <a:ext cx="0" cy="0"/>
          <a:chOff x="0" y="0"/>
          <a:chExt cx="0" cy="0"/>
        </a:xfrm>
      </p:grpSpPr>
      <p:sp>
        <p:nvSpPr>
          <p:cNvPr id="993" name="Google Shape;993;p35"/>
          <p:cNvSpPr/>
          <p:nvPr/>
        </p:nvSpPr>
        <p:spPr>
          <a:xfrm>
            <a:off x="789425" y="4322400"/>
            <a:ext cx="8430900" cy="318900"/>
          </a:xfrm>
          <a:prstGeom prst="parallelogram">
            <a:avLst>
              <a:gd name="adj" fmla="val 25000"/>
            </a:avLst>
          </a:prstGeom>
          <a:gradFill>
            <a:gsLst>
              <a:gs pos="0">
                <a:srgbClr val="FFF8C6">
                  <a:alpha val="0"/>
                </a:srgbClr>
              </a:gs>
              <a:gs pos="0">
                <a:schemeClr val="dk2"/>
              </a:gs>
              <a:gs pos="84000">
                <a:srgbClr val="FCBF34">
                  <a:alpha val="49411"/>
                </a:srgbClr>
              </a:gs>
              <a:gs pos="94000">
                <a:srgbClr val="FFFFFF">
                  <a:alpha val="17254"/>
                </a:srgbClr>
              </a:gs>
              <a:gs pos="100000">
                <a:srgbClr val="FFF8C6">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txBox="1">
            <a:spLocks noGrp="1"/>
          </p:cNvSpPr>
          <p:nvPr>
            <p:ph type="body" idx="1"/>
          </p:nvPr>
        </p:nvSpPr>
        <p:spPr>
          <a:xfrm>
            <a:off x="713225" y="1098225"/>
            <a:ext cx="7717500" cy="3503400"/>
          </a:xfrm>
          <a:prstGeom prst="rect">
            <a:avLst/>
          </a:prstGeom>
        </p:spPr>
        <p:txBody>
          <a:bodyPr spcFirstLastPara="1" wrap="square" lIns="91425" tIns="91425" rIns="91425" bIns="91425" anchor="t" anchorCtr="0">
            <a:noAutofit/>
          </a:bodyPr>
          <a:lstStyle/>
          <a:p>
            <a:pPr marL="114300" indent="0" algn="l" rtl="1">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14300" indent="0" algn="l" rtl="1">
              <a:lnSpc>
                <a:spcPct val="107000"/>
              </a:lnSpc>
              <a:spcAft>
                <a:spcPts val="800"/>
              </a:spcAft>
              <a:buNone/>
            </a:pPr>
            <a:r>
              <a:rPr lang="en-US" sz="2000" dirty="0">
                <a:effectLst/>
                <a:latin typeface="Calibri" panose="020F0502020204030204" pitchFamily="34" charset="0"/>
                <a:ea typeface="Calibri" panose="020F0502020204030204" pitchFamily="34" charset="0"/>
                <a:cs typeface="Calibri" panose="020F0502020204030204" pitchFamily="34" charset="0"/>
              </a:rPr>
              <a:t>In conclusion, it can be seen that the prediction score obtained is over 90%, and that the parameters that most affected the prediction are the amount of 5-star ratings, the number of installations</a:t>
            </a:r>
            <a:r>
              <a:rPr lang="en-US" sz="2000" dirty="0">
                <a:latin typeface="Calibri" panose="020F0502020204030204" pitchFamily="34" charset="0"/>
                <a:ea typeface="Calibri" panose="020F0502020204030204" pitchFamily="34" charset="0"/>
                <a:cs typeface="Calibri" panose="020F0502020204030204" pitchFamily="34" charset="0"/>
              </a:rPr>
              <a:t>.</a:t>
            </a:r>
            <a:r>
              <a:rPr lang="en-US" sz="2000" dirty="0">
                <a:effectLst/>
                <a:latin typeface="Calibri" panose="020F0502020204030204" pitchFamily="34" charset="0"/>
                <a:ea typeface="Calibri" panose="020F0502020204030204" pitchFamily="34" charset="0"/>
                <a:cs typeface="Calibri" panose="020F0502020204030204" pitchFamily="34" charset="0"/>
              </a:rPr>
              <a:t> </a:t>
            </a:r>
          </a:p>
          <a:p>
            <a:pPr marL="114300" indent="0" algn="l" rtl="1">
              <a:lnSpc>
                <a:spcPct val="107000"/>
              </a:lnSpc>
              <a:spcAft>
                <a:spcPts val="800"/>
              </a:spcAft>
              <a:buNone/>
            </a:pPr>
            <a:r>
              <a:rPr lang="en-US" sz="2000" dirty="0">
                <a:effectLst/>
                <a:latin typeface="Calibri" panose="020F0502020204030204" pitchFamily="34" charset="0"/>
                <a:ea typeface="Calibri" panose="020F0502020204030204" pitchFamily="34" charset="0"/>
                <a:cs typeface="Calibri" panose="020F0502020204030204" pitchFamily="34" charset="0"/>
              </a:rPr>
              <a:t>Therefore, we can tell that the parameters that are used to determine whether a game will be featured in the Google Play store’s top charts are the amount of 5-star ratings and the number of installations. </a:t>
            </a:r>
            <a:r>
              <a:rPr lang="he-IL" sz="2000" dirty="0">
                <a:effectLst/>
                <a:latin typeface="Calibri" panose="020F0502020204030204" pitchFamily="34" charset="0"/>
                <a:ea typeface="Calibri" panose="020F0502020204030204" pitchFamily="34" charset="0"/>
                <a:cs typeface="Calibri" panose="020F0502020204030204" pitchFamily="34" charset="0"/>
              </a:rPr>
              <a:t> </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 indent="0" algn="l" rtl="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r" rtl="0">
              <a:spcBef>
                <a:spcPts val="1200"/>
              </a:spcBef>
              <a:spcAft>
                <a:spcPts val="0"/>
              </a:spcAft>
              <a:buNone/>
            </a:pPr>
            <a:endParaRPr lang="he-IL" dirty="0"/>
          </a:p>
        </p:txBody>
      </p:sp>
      <p:sp>
        <p:nvSpPr>
          <p:cNvPr id="995" name="Google Shape;995;p35"/>
          <p:cNvSpPr txBox="1">
            <a:spLocks noGrp="1"/>
          </p:cNvSpPr>
          <p:nvPr>
            <p:ph type="title"/>
          </p:nvPr>
        </p:nvSpPr>
        <p:spPr>
          <a:xfrm>
            <a:off x="113856" y="330725"/>
            <a:ext cx="890292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US"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Conclusion</a:t>
            </a:r>
            <a:endParaRPr lang="en-US" dirty="0">
              <a:latin typeface="Calibri" panose="020F0502020204030204" pitchFamily="34" charset="0"/>
              <a:cs typeface="Calibri" panose="020F0502020204030204" pitchFamily="34" charset="0"/>
            </a:endParaRPr>
          </a:p>
        </p:txBody>
      </p:sp>
      <p:sp>
        <p:nvSpPr>
          <p:cNvPr id="996" name="Google Shape;996;p35"/>
          <p:cNvSpPr/>
          <p:nvPr/>
        </p:nvSpPr>
        <p:spPr>
          <a:xfrm flipH="1">
            <a:off x="-152400" y="13716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7" name="Google Shape;997;p35"/>
          <p:cNvSpPr/>
          <p:nvPr/>
        </p:nvSpPr>
        <p:spPr>
          <a:xfrm flipH="1">
            <a:off x="-152529" y="19045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8" name="Google Shape;998;p35"/>
          <p:cNvSpPr/>
          <p:nvPr/>
        </p:nvSpPr>
        <p:spPr>
          <a:xfrm flipH="1">
            <a:off x="-152717" y="24374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999" name="Google Shape;999;p35"/>
          <p:cNvSpPr/>
          <p:nvPr/>
        </p:nvSpPr>
        <p:spPr>
          <a:xfrm flipH="1">
            <a:off x="-152655" y="29704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0" name="Google Shape;1000;p35"/>
          <p:cNvSpPr/>
          <p:nvPr/>
        </p:nvSpPr>
        <p:spPr>
          <a:xfrm flipH="1">
            <a:off x="-152716" y="35033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1" name="Google Shape;1001;p35"/>
          <p:cNvSpPr/>
          <p:nvPr/>
        </p:nvSpPr>
        <p:spPr>
          <a:xfrm flipH="1">
            <a:off x="-152549" y="40362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grpSp>
        <p:nvGrpSpPr>
          <p:cNvPr id="1002" name="Google Shape;1002;p35"/>
          <p:cNvGrpSpPr/>
          <p:nvPr/>
        </p:nvGrpSpPr>
        <p:grpSpPr>
          <a:xfrm>
            <a:off x="88884" y="2540242"/>
            <a:ext cx="323640" cy="323799"/>
            <a:chOff x="-55987225" y="3591025"/>
            <a:chExt cx="317450" cy="317575"/>
          </a:xfrm>
        </p:grpSpPr>
        <p:sp>
          <p:nvSpPr>
            <p:cNvPr id="1003" name="Google Shape;1003;p35"/>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35"/>
          <p:cNvGrpSpPr/>
          <p:nvPr/>
        </p:nvGrpSpPr>
        <p:grpSpPr>
          <a:xfrm>
            <a:off x="105663" y="4146046"/>
            <a:ext cx="290083" cy="289373"/>
            <a:chOff x="-38537400" y="3588000"/>
            <a:chExt cx="316650" cy="315875"/>
          </a:xfrm>
        </p:grpSpPr>
        <p:sp>
          <p:nvSpPr>
            <p:cNvPr id="1009" name="Google Shape;1009;p3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5"/>
          <p:cNvGrpSpPr/>
          <p:nvPr/>
        </p:nvGrpSpPr>
        <p:grpSpPr>
          <a:xfrm>
            <a:off x="88889" y="3650137"/>
            <a:ext cx="323631" cy="234589"/>
            <a:chOff x="-20571700" y="3722875"/>
            <a:chExt cx="304050" cy="220375"/>
          </a:xfrm>
        </p:grpSpPr>
        <p:sp>
          <p:nvSpPr>
            <p:cNvPr id="1014" name="Google Shape;1014;p35"/>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5"/>
          <p:cNvGrpSpPr/>
          <p:nvPr/>
        </p:nvGrpSpPr>
        <p:grpSpPr>
          <a:xfrm>
            <a:off x="105655" y="3083563"/>
            <a:ext cx="290098" cy="288154"/>
            <a:chOff x="4456725" y="4993625"/>
            <a:chExt cx="482050" cy="478900"/>
          </a:xfrm>
        </p:grpSpPr>
        <p:sp>
          <p:nvSpPr>
            <p:cNvPr id="1022" name="Google Shape;1022;p35"/>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 name="Google Shape;1023;p35"/>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 name="Google Shape;1024;p35"/>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 name="Google Shape;1025;p35"/>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6" name="Google Shape;1026;p35"/>
          <p:cNvGrpSpPr/>
          <p:nvPr/>
        </p:nvGrpSpPr>
        <p:grpSpPr>
          <a:xfrm>
            <a:off x="88882" y="1491033"/>
            <a:ext cx="323644" cy="319418"/>
            <a:chOff x="6232000" y="1435050"/>
            <a:chExt cx="488225" cy="481850"/>
          </a:xfrm>
        </p:grpSpPr>
        <p:sp>
          <p:nvSpPr>
            <p:cNvPr id="1027" name="Google Shape;1027;p35"/>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 name="Google Shape;1028;p35"/>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 name="Google Shape;1029;p35"/>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 name="Google Shape;1030;p35"/>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1" name="Google Shape;1031;p35"/>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2" name="Google Shape;1032;p35"/>
          <p:cNvGrpSpPr/>
          <p:nvPr/>
        </p:nvGrpSpPr>
        <p:grpSpPr>
          <a:xfrm>
            <a:off x="105686" y="2002363"/>
            <a:ext cx="290036" cy="318832"/>
            <a:chOff x="1413125" y="250200"/>
            <a:chExt cx="1406575" cy="1546225"/>
          </a:xfrm>
        </p:grpSpPr>
        <p:sp>
          <p:nvSpPr>
            <p:cNvPr id="1033" name="Google Shape;1033;p35"/>
            <p:cNvSpPr/>
            <p:nvPr/>
          </p:nvSpPr>
          <p:spPr>
            <a:xfrm>
              <a:off x="2471775" y="250200"/>
              <a:ext cx="347925" cy="292350"/>
            </a:xfrm>
            <a:custGeom>
              <a:avLst/>
              <a:gdLst/>
              <a:ahLst/>
              <a:cxnLst/>
              <a:rect l="l" t="t" r="r" b="b"/>
              <a:pathLst>
                <a:path w="13917" h="11694" extrusionOk="0">
                  <a:moveTo>
                    <a:pt x="8089" y="0"/>
                  </a:moveTo>
                  <a:lnTo>
                    <a:pt x="4813" y="3276"/>
                  </a:lnTo>
                  <a:lnTo>
                    <a:pt x="2562" y="1025"/>
                  </a:lnTo>
                  <a:lnTo>
                    <a:pt x="1" y="3585"/>
                  </a:lnTo>
                  <a:lnTo>
                    <a:pt x="2252" y="5847"/>
                  </a:lnTo>
                  <a:lnTo>
                    <a:pt x="2223" y="5866"/>
                  </a:lnTo>
                  <a:lnTo>
                    <a:pt x="8051" y="11693"/>
                  </a:lnTo>
                  <a:lnTo>
                    <a:pt x="13917" y="5827"/>
                  </a:lnTo>
                  <a:lnTo>
                    <a:pt x="80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2243950" y="461100"/>
              <a:ext cx="364850" cy="364600"/>
            </a:xfrm>
            <a:custGeom>
              <a:avLst/>
              <a:gdLst/>
              <a:ahLst/>
              <a:cxnLst/>
              <a:rect l="l" t="t" r="r" b="b"/>
              <a:pathLst>
                <a:path w="14594" h="14584" extrusionOk="0">
                  <a:moveTo>
                    <a:pt x="8766" y="1"/>
                  </a:moveTo>
                  <a:lnTo>
                    <a:pt x="1" y="8766"/>
                  </a:lnTo>
                  <a:lnTo>
                    <a:pt x="5818" y="14583"/>
                  </a:lnTo>
                  <a:lnTo>
                    <a:pt x="14593" y="5818"/>
                  </a:lnTo>
                  <a:lnTo>
                    <a:pt x="87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413125" y="1202800"/>
              <a:ext cx="549875" cy="593625"/>
            </a:xfrm>
            <a:custGeom>
              <a:avLst/>
              <a:gdLst/>
              <a:ahLst/>
              <a:cxnLst/>
              <a:rect l="l" t="t" r="r" b="b"/>
              <a:pathLst>
                <a:path w="21995" h="23745" extrusionOk="0">
                  <a:moveTo>
                    <a:pt x="12341" y="1"/>
                  </a:moveTo>
                  <a:lnTo>
                    <a:pt x="0" y="12332"/>
                  </a:lnTo>
                  <a:lnTo>
                    <a:pt x="11413" y="23745"/>
                  </a:lnTo>
                  <a:lnTo>
                    <a:pt x="18593" y="16574"/>
                  </a:lnTo>
                  <a:lnTo>
                    <a:pt x="18989" y="12660"/>
                  </a:lnTo>
                  <a:lnTo>
                    <a:pt x="21995" y="9655"/>
                  </a:lnTo>
                  <a:lnTo>
                    <a:pt x="12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1711975" y="656800"/>
              <a:ext cx="830625" cy="981875"/>
            </a:xfrm>
            <a:custGeom>
              <a:avLst/>
              <a:gdLst/>
              <a:ahLst/>
              <a:cxnLst/>
              <a:rect l="l" t="t" r="r" b="b"/>
              <a:pathLst>
                <a:path w="33225" h="39275" extrusionOk="0">
                  <a:moveTo>
                    <a:pt x="29571" y="20826"/>
                  </a:moveTo>
                  <a:cubicBezTo>
                    <a:pt x="29568" y="20826"/>
                    <a:pt x="29565" y="20826"/>
                    <a:pt x="29562" y="20826"/>
                  </a:cubicBezTo>
                  <a:lnTo>
                    <a:pt x="29571" y="20826"/>
                  </a:lnTo>
                  <a:cubicBezTo>
                    <a:pt x="29571" y="20826"/>
                    <a:pt x="29571" y="20826"/>
                    <a:pt x="29571" y="20826"/>
                  </a:cubicBezTo>
                  <a:close/>
                  <a:moveTo>
                    <a:pt x="13346" y="0"/>
                  </a:moveTo>
                  <a:lnTo>
                    <a:pt x="0" y="13346"/>
                  </a:lnTo>
                  <a:lnTo>
                    <a:pt x="4436" y="17782"/>
                  </a:lnTo>
                  <a:lnTo>
                    <a:pt x="2948" y="19280"/>
                  </a:lnTo>
                  <a:lnTo>
                    <a:pt x="12602" y="28934"/>
                  </a:lnTo>
                  <a:lnTo>
                    <a:pt x="12621" y="28905"/>
                  </a:lnTo>
                  <a:lnTo>
                    <a:pt x="22981" y="39274"/>
                  </a:lnTo>
                  <a:lnTo>
                    <a:pt x="30035" y="32220"/>
                  </a:lnTo>
                  <a:lnTo>
                    <a:pt x="19676" y="21860"/>
                  </a:lnTo>
                  <a:lnTo>
                    <a:pt x="22323" y="19212"/>
                  </a:lnTo>
                  <a:cubicBezTo>
                    <a:pt x="24594" y="20265"/>
                    <a:pt x="27058" y="20816"/>
                    <a:pt x="29571" y="20826"/>
                  </a:cubicBezTo>
                  <a:lnTo>
                    <a:pt x="29571" y="20826"/>
                  </a:lnTo>
                  <a:cubicBezTo>
                    <a:pt x="30805" y="20825"/>
                    <a:pt x="32029" y="20690"/>
                    <a:pt x="33224" y="20420"/>
                  </a:cubicBezTo>
                  <a:lnTo>
                    <a:pt x="32412" y="16883"/>
                  </a:lnTo>
                  <a:cubicBezTo>
                    <a:pt x="31430" y="17106"/>
                    <a:pt x="30486" y="17199"/>
                    <a:pt x="29597" y="17199"/>
                  </a:cubicBezTo>
                  <a:cubicBezTo>
                    <a:pt x="26636" y="17199"/>
                    <a:pt x="24280" y="16176"/>
                    <a:pt x="23135" y="15559"/>
                  </a:cubicBezTo>
                  <a:lnTo>
                    <a:pt x="26962" y="11732"/>
                  </a:lnTo>
                  <a:lnTo>
                    <a:pt x="18719" y="3499"/>
                  </a:lnTo>
                  <a:lnTo>
                    <a:pt x="17781" y="4436"/>
                  </a:lnTo>
                  <a:lnTo>
                    <a:pt x="13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35"/>
          <p:cNvSpPr/>
          <p:nvPr/>
        </p:nvSpPr>
        <p:spPr>
          <a:xfrm>
            <a:off x="-152400" y="-351400"/>
            <a:ext cx="2105100" cy="753000"/>
          </a:xfrm>
          <a:prstGeom prst="parallelogram">
            <a:avLst>
              <a:gd name="adj" fmla="val 25000"/>
            </a:avLst>
          </a:prstGeom>
          <a:solidFill>
            <a:srgbClr val="1B1938">
              <a:alpha val="56980"/>
            </a:srgbClr>
          </a:solidFill>
          <a:ln>
            <a:noFill/>
          </a:ln>
        </p:spPr>
        <p:txBody>
          <a:bodyPr spcFirstLastPara="1" wrap="square" lIns="91425" tIns="91425" rIns="274300" bIns="91425" anchor="ctr" anchorCtr="0">
            <a:noAutofit/>
          </a:bodyPr>
          <a:lstStyle/>
          <a:p>
            <a:pPr marL="0" lvl="0" indent="0" algn="r" rtl="0">
              <a:spcBef>
                <a:spcPts val="0"/>
              </a:spcBef>
              <a:spcAft>
                <a:spcPts val="0"/>
              </a:spcAft>
              <a:buNone/>
            </a:pPr>
            <a:endParaRPr sz="4800" b="1" i="1">
              <a:solidFill>
                <a:srgbClr val="FFFFFF"/>
              </a:solidFill>
              <a:latin typeface="Cairo"/>
              <a:ea typeface="Cairo"/>
              <a:cs typeface="Cairo"/>
              <a:sym typeface="Cairo"/>
            </a:endParaRPr>
          </a:p>
        </p:txBody>
      </p:sp>
      <p:grpSp>
        <p:nvGrpSpPr>
          <p:cNvPr id="1038" name="Google Shape;1038;p35"/>
          <p:cNvGrpSpPr/>
          <p:nvPr/>
        </p:nvGrpSpPr>
        <p:grpSpPr>
          <a:xfrm>
            <a:off x="156589" y="83596"/>
            <a:ext cx="252939" cy="234596"/>
            <a:chOff x="-62511900" y="4129100"/>
            <a:chExt cx="304050" cy="282000"/>
          </a:xfrm>
        </p:grpSpPr>
        <p:sp>
          <p:nvSpPr>
            <p:cNvPr id="1039" name="Google Shape;1039;p3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35"/>
          <p:cNvGrpSpPr/>
          <p:nvPr/>
        </p:nvGrpSpPr>
        <p:grpSpPr>
          <a:xfrm>
            <a:off x="693489" y="83588"/>
            <a:ext cx="200227" cy="234612"/>
            <a:chOff x="-49375900" y="3550975"/>
            <a:chExt cx="256800" cy="300900"/>
          </a:xfrm>
        </p:grpSpPr>
        <p:sp>
          <p:nvSpPr>
            <p:cNvPr id="1045" name="Google Shape;1045;p35"/>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5"/>
          <p:cNvGrpSpPr/>
          <p:nvPr/>
        </p:nvGrpSpPr>
        <p:grpSpPr>
          <a:xfrm>
            <a:off x="1177677" y="89590"/>
            <a:ext cx="310697" cy="222608"/>
            <a:chOff x="-60621600" y="4145650"/>
            <a:chExt cx="316650" cy="226850"/>
          </a:xfrm>
        </p:grpSpPr>
        <p:sp>
          <p:nvSpPr>
            <p:cNvPr id="1057" name="Google Shape;1057;p35"/>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35">
            <a:hlinkClick r:id="" action="ppaction://noaction"/>
          </p:cNvPr>
          <p:cNvSpPr/>
          <p:nvPr/>
        </p:nvSpPr>
        <p:spPr>
          <a:xfrm flipH="1">
            <a:off x="-134825" y="1371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1" name="Google Shape;1061;p35">
            <a:hlinkClick r:id="" action="ppaction://noaction"/>
          </p:cNvPr>
          <p:cNvSpPr/>
          <p:nvPr/>
        </p:nvSpPr>
        <p:spPr>
          <a:xfrm flipH="1">
            <a:off x="-134825" y="19050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2" name="Google Shape;1062;p35">
            <a:hlinkClick r:id="" action="ppaction://noaction"/>
          </p:cNvPr>
          <p:cNvSpPr/>
          <p:nvPr/>
        </p:nvSpPr>
        <p:spPr>
          <a:xfrm flipH="1">
            <a:off x="-134825" y="24384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3" name="Google Shape;1063;p35">
            <a:hlinkClick r:id="" action="ppaction://noaction"/>
          </p:cNvPr>
          <p:cNvSpPr/>
          <p:nvPr/>
        </p:nvSpPr>
        <p:spPr>
          <a:xfrm flipH="1">
            <a:off x="-134825" y="29718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4" name="Google Shape;1064;p35">
            <a:hlinkClick r:id="" action="ppaction://noaction"/>
          </p:cNvPr>
          <p:cNvSpPr/>
          <p:nvPr/>
        </p:nvSpPr>
        <p:spPr>
          <a:xfrm flipH="1">
            <a:off x="-134825" y="35052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5" name="Google Shape;1065;p35">
            <a:hlinkClick r:id="" action="ppaction://noaction"/>
          </p:cNvPr>
          <p:cNvSpPr/>
          <p:nvPr/>
        </p:nvSpPr>
        <p:spPr>
          <a:xfrm flipH="1">
            <a:off x="-134825" y="4038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Tree>
    <p:extLst>
      <p:ext uri="{BB962C8B-B14F-4D97-AF65-F5344CB8AC3E}">
        <p14:creationId xmlns:p14="http://schemas.microsoft.com/office/powerpoint/2010/main" val="256720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992"/>
        <p:cNvGrpSpPr/>
        <p:nvPr/>
      </p:nvGrpSpPr>
      <p:grpSpPr>
        <a:xfrm>
          <a:off x="0" y="0"/>
          <a:ext cx="0" cy="0"/>
          <a:chOff x="0" y="0"/>
          <a:chExt cx="0" cy="0"/>
        </a:xfrm>
      </p:grpSpPr>
      <p:sp>
        <p:nvSpPr>
          <p:cNvPr id="993" name="Google Shape;993;p35"/>
          <p:cNvSpPr/>
          <p:nvPr/>
        </p:nvSpPr>
        <p:spPr>
          <a:xfrm>
            <a:off x="789425" y="4322400"/>
            <a:ext cx="8430900" cy="318900"/>
          </a:xfrm>
          <a:prstGeom prst="parallelogram">
            <a:avLst>
              <a:gd name="adj" fmla="val 25000"/>
            </a:avLst>
          </a:prstGeom>
          <a:gradFill>
            <a:gsLst>
              <a:gs pos="0">
                <a:srgbClr val="FFF8C6">
                  <a:alpha val="0"/>
                </a:srgbClr>
              </a:gs>
              <a:gs pos="0">
                <a:schemeClr val="dk2"/>
              </a:gs>
              <a:gs pos="84000">
                <a:srgbClr val="FCBF34">
                  <a:alpha val="49411"/>
                </a:srgbClr>
              </a:gs>
              <a:gs pos="94000">
                <a:srgbClr val="FFFFFF">
                  <a:alpha val="17254"/>
                </a:srgbClr>
              </a:gs>
              <a:gs pos="100000">
                <a:srgbClr val="FFF8C6">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txBox="1">
            <a:spLocks noGrp="1"/>
          </p:cNvSpPr>
          <p:nvPr>
            <p:ph type="body" idx="1"/>
          </p:nvPr>
        </p:nvSpPr>
        <p:spPr>
          <a:xfrm>
            <a:off x="713225" y="1098225"/>
            <a:ext cx="7717500" cy="3503400"/>
          </a:xfrm>
          <a:prstGeom prst="rect">
            <a:avLst/>
          </a:prstGeom>
        </p:spPr>
        <p:txBody>
          <a:bodyPr spcFirstLastPara="1" wrap="square" lIns="91425" tIns="91425" rIns="91425" bIns="91425" anchor="t" anchorCtr="0">
            <a:noAutofit/>
          </a:bodyPr>
          <a:lstStyle/>
          <a:p>
            <a:pPr marL="114300" indent="0" algn="l" rtl="1">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00050" indent="-285750" algn="l" rtl="0">
              <a:lnSpc>
                <a:spcPct val="107000"/>
              </a:lnSpc>
              <a:spcAft>
                <a:spcPts val="800"/>
              </a:spcAft>
              <a:buFont typeface="Arial" panose="020B0604020202020204" pitchFamily="34" charset="0"/>
              <a:buChar char="•"/>
            </a:pPr>
            <a:r>
              <a:rPr lang="en-US" sz="1800" dirty="0" err="1">
                <a:effectLst/>
                <a:latin typeface="Calibri" panose="020F0502020204030204" pitchFamily="34" charset="0"/>
                <a:ea typeface="Calibri" panose="020F0502020204030204" pitchFamily="34" charset="0"/>
                <a:cs typeface="Arial" panose="020B0604020202020204" pitchFamily="34" charset="0"/>
              </a:rPr>
              <a:t>BeautifulSoup</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00050" indent="-285750" algn="l" rtl="0">
              <a:lnSpc>
                <a:spcPct val="107000"/>
              </a:lnSpc>
              <a:spcAft>
                <a:spcPts val="80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Arial" panose="020B0604020202020204" pitchFamily="34" charset="0"/>
              </a:rPr>
              <a:t>Selenium</a:t>
            </a:r>
          </a:p>
          <a:p>
            <a:pPr marL="400050" indent="-285750" algn="l" rtl="0">
              <a:lnSpc>
                <a:spcPct val="107000"/>
              </a:lnSpc>
              <a:spcAft>
                <a:spcPts val="800"/>
              </a:spcAft>
              <a:buFont typeface="Arial" panose="020B0604020202020204" pitchFamily="34" charset="0"/>
              <a:buChar char="•"/>
            </a:pPr>
            <a:r>
              <a:rPr lang="en-US" sz="1800" dirty="0" err="1">
                <a:latin typeface="Calibri" panose="020F0502020204030204" pitchFamily="34" charset="0"/>
                <a:ea typeface="Calibri" panose="020F0502020204030204" pitchFamily="34" charset="0"/>
                <a:cs typeface="Arial" panose="020B0604020202020204" pitchFamily="34" charset="0"/>
              </a:rPr>
              <a:t>S</a:t>
            </a:r>
            <a:r>
              <a:rPr lang="en-US" sz="1800" dirty="0" err="1">
                <a:effectLst/>
                <a:latin typeface="Calibri" panose="020F0502020204030204" pitchFamily="34" charset="0"/>
                <a:ea typeface="Calibri" panose="020F0502020204030204" pitchFamily="34" charset="0"/>
                <a:cs typeface="Arial" panose="020B0604020202020204" pitchFamily="34" charset="0"/>
              </a:rPr>
              <a:t>klearn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00050" indent="-285750" algn="l" rtl="0">
              <a:lnSpc>
                <a:spcPct val="107000"/>
              </a:lnSpc>
              <a:spcAft>
                <a:spcPts val="800"/>
              </a:spcAft>
              <a:buFont typeface="Arial" panose="020B0604020202020204" pitchFamily="34" charset="0"/>
              <a:buChar char="•"/>
            </a:pPr>
            <a:r>
              <a:rPr lang="en-US" sz="1800" dirty="0" err="1">
                <a:latin typeface="Calibri" panose="020F0502020204030204" pitchFamily="34" charset="0"/>
                <a:ea typeface="Calibri" panose="020F0502020204030204" pitchFamily="34" charset="0"/>
                <a:cs typeface="Arial" panose="020B0604020202020204" pitchFamily="34" charset="0"/>
              </a:rPr>
              <a:t>Numpy</a:t>
            </a:r>
            <a:endParaRPr lang="en-US" sz="1800" dirty="0">
              <a:latin typeface="Calibri" panose="020F0502020204030204" pitchFamily="34" charset="0"/>
              <a:ea typeface="Calibri" panose="020F0502020204030204" pitchFamily="34" charset="0"/>
              <a:cs typeface="Arial" panose="020B0604020202020204" pitchFamily="34" charset="0"/>
            </a:endParaRPr>
          </a:p>
          <a:p>
            <a:pPr marL="400050" indent="-285750" algn="l" rtl="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Matplotlib</a:t>
            </a:r>
          </a:p>
          <a:p>
            <a:pPr marL="400050" indent="-285750" algn="l" rtl="0">
              <a:lnSpc>
                <a:spcPct val="107000"/>
              </a:lnSpc>
              <a:spcAft>
                <a:spcPts val="80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Arial" panose="020B0604020202020204" pitchFamily="34" charset="0"/>
              </a:rPr>
              <a:t>Seaborn</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95" name="Google Shape;995;p35"/>
          <p:cNvSpPr txBox="1">
            <a:spLocks noGrp="1"/>
          </p:cNvSpPr>
          <p:nvPr>
            <p:ph type="title"/>
          </p:nvPr>
        </p:nvSpPr>
        <p:spPr>
          <a:xfrm>
            <a:off x="113856" y="330725"/>
            <a:ext cx="890292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US"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Libraries</a:t>
            </a:r>
            <a:endParaRPr lang="en-US" dirty="0">
              <a:latin typeface="Calibri" panose="020F0502020204030204" pitchFamily="34" charset="0"/>
              <a:cs typeface="Calibri" panose="020F0502020204030204" pitchFamily="34" charset="0"/>
            </a:endParaRPr>
          </a:p>
        </p:txBody>
      </p:sp>
      <p:sp>
        <p:nvSpPr>
          <p:cNvPr id="996" name="Google Shape;996;p35"/>
          <p:cNvSpPr/>
          <p:nvPr/>
        </p:nvSpPr>
        <p:spPr>
          <a:xfrm flipH="1">
            <a:off x="-152400" y="13716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7" name="Google Shape;997;p35"/>
          <p:cNvSpPr/>
          <p:nvPr/>
        </p:nvSpPr>
        <p:spPr>
          <a:xfrm flipH="1">
            <a:off x="-152529" y="19045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8" name="Google Shape;998;p35"/>
          <p:cNvSpPr/>
          <p:nvPr/>
        </p:nvSpPr>
        <p:spPr>
          <a:xfrm flipH="1">
            <a:off x="-152717" y="24374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999" name="Google Shape;999;p35"/>
          <p:cNvSpPr/>
          <p:nvPr/>
        </p:nvSpPr>
        <p:spPr>
          <a:xfrm flipH="1">
            <a:off x="-152655" y="29704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0" name="Google Shape;1000;p35"/>
          <p:cNvSpPr/>
          <p:nvPr/>
        </p:nvSpPr>
        <p:spPr>
          <a:xfrm flipH="1">
            <a:off x="-152716" y="35033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1" name="Google Shape;1001;p35"/>
          <p:cNvSpPr/>
          <p:nvPr/>
        </p:nvSpPr>
        <p:spPr>
          <a:xfrm flipH="1">
            <a:off x="-152549" y="40362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grpSp>
        <p:nvGrpSpPr>
          <p:cNvPr id="1002" name="Google Shape;1002;p35"/>
          <p:cNvGrpSpPr/>
          <p:nvPr/>
        </p:nvGrpSpPr>
        <p:grpSpPr>
          <a:xfrm>
            <a:off x="88884" y="2540242"/>
            <a:ext cx="323640" cy="323799"/>
            <a:chOff x="-55987225" y="3591025"/>
            <a:chExt cx="317450" cy="317575"/>
          </a:xfrm>
        </p:grpSpPr>
        <p:sp>
          <p:nvSpPr>
            <p:cNvPr id="1003" name="Google Shape;1003;p35"/>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35"/>
          <p:cNvGrpSpPr/>
          <p:nvPr/>
        </p:nvGrpSpPr>
        <p:grpSpPr>
          <a:xfrm>
            <a:off x="105663" y="4146046"/>
            <a:ext cx="290083" cy="289373"/>
            <a:chOff x="-38537400" y="3588000"/>
            <a:chExt cx="316650" cy="315875"/>
          </a:xfrm>
        </p:grpSpPr>
        <p:sp>
          <p:nvSpPr>
            <p:cNvPr id="1009" name="Google Shape;1009;p3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5"/>
          <p:cNvGrpSpPr/>
          <p:nvPr/>
        </p:nvGrpSpPr>
        <p:grpSpPr>
          <a:xfrm>
            <a:off x="88889" y="3650137"/>
            <a:ext cx="323631" cy="234589"/>
            <a:chOff x="-20571700" y="3722875"/>
            <a:chExt cx="304050" cy="220375"/>
          </a:xfrm>
        </p:grpSpPr>
        <p:sp>
          <p:nvSpPr>
            <p:cNvPr id="1014" name="Google Shape;1014;p35"/>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5"/>
          <p:cNvGrpSpPr/>
          <p:nvPr/>
        </p:nvGrpSpPr>
        <p:grpSpPr>
          <a:xfrm>
            <a:off x="105655" y="3083563"/>
            <a:ext cx="290098" cy="288154"/>
            <a:chOff x="4456725" y="4993625"/>
            <a:chExt cx="482050" cy="478900"/>
          </a:xfrm>
        </p:grpSpPr>
        <p:sp>
          <p:nvSpPr>
            <p:cNvPr id="1022" name="Google Shape;1022;p35"/>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 name="Google Shape;1023;p35"/>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 name="Google Shape;1024;p35"/>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 name="Google Shape;1025;p35"/>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6" name="Google Shape;1026;p35"/>
          <p:cNvGrpSpPr/>
          <p:nvPr/>
        </p:nvGrpSpPr>
        <p:grpSpPr>
          <a:xfrm>
            <a:off x="88882" y="1491033"/>
            <a:ext cx="323644" cy="319418"/>
            <a:chOff x="6232000" y="1435050"/>
            <a:chExt cx="488225" cy="481850"/>
          </a:xfrm>
        </p:grpSpPr>
        <p:sp>
          <p:nvSpPr>
            <p:cNvPr id="1027" name="Google Shape;1027;p35"/>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 name="Google Shape;1028;p35"/>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 name="Google Shape;1029;p35"/>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 name="Google Shape;1030;p35"/>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1" name="Google Shape;1031;p35"/>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2" name="Google Shape;1032;p35"/>
          <p:cNvGrpSpPr/>
          <p:nvPr/>
        </p:nvGrpSpPr>
        <p:grpSpPr>
          <a:xfrm>
            <a:off x="105686" y="2002363"/>
            <a:ext cx="290036" cy="318832"/>
            <a:chOff x="1413125" y="250200"/>
            <a:chExt cx="1406575" cy="1546225"/>
          </a:xfrm>
        </p:grpSpPr>
        <p:sp>
          <p:nvSpPr>
            <p:cNvPr id="1033" name="Google Shape;1033;p35"/>
            <p:cNvSpPr/>
            <p:nvPr/>
          </p:nvSpPr>
          <p:spPr>
            <a:xfrm>
              <a:off x="2471775" y="250200"/>
              <a:ext cx="347925" cy="292350"/>
            </a:xfrm>
            <a:custGeom>
              <a:avLst/>
              <a:gdLst/>
              <a:ahLst/>
              <a:cxnLst/>
              <a:rect l="l" t="t" r="r" b="b"/>
              <a:pathLst>
                <a:path w="13917" h="11694" extrusionOk="0">
                  <a:moveTo>
                    <a:pt x="8089" y="0"/>
                  </a:moveTo>
                  <a:lnTo>
                    <a:pt x="4813" y="3276"/>
                  </a:lnTo>
                  <a:lnTo>
                    <a:pt x="2562" y="1025"/>
                  </a:lnTo>
                  <a:lnTo>
                    <a:pt x="1" y="3585"/>
                  </a:lnTo>
                  <a:lnTo>
                    <a:pt x="2252" y="5847"/>
                  </a:lnTo>
                  <a:lnTo>
                    <a:pt x="2223" y="5866"/>
                  </a:lnTo>
                  <a:lnTo>
                    <a:pt x="8051" y="11693"/>
                  </a:lnTo>
                  <a:lnTo>
                    <a:pt x="13917" y="5827"/>
                  </a:lnTo>
                  <a:lnTo>
                    <a:pt x="80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2243950" y="461100"/>
              <a:ext cx="364850" cy="364600"/>
            </a:xfrm>
            <a:custGeom>
              <a:avLst/>
              <a:gdLst/>
              <a:ahLst/>
              <a:cxnLst/>
              <a:rect l="l" t="t" r="r" b="b"/>
              <a:pathLst>
                <a:path w="14594" h="14584" extrusionOk="0">
                  <a:moveTo>
                    <a:pt x="8766" y="1"/>
                  </a:moveTo>
                  <a:lnTo>
                    <a:pt x="1" y="8766"/>
                  </a:lnTo>
                  <a:lnTo>
                    <a:pt x="5818" y="14583"/>
                  </a:lnTo>
                  <a:lnTo>
                    <a:pt x="14593" y="5818"/>
                  </a:lnTo>
                  <a:lnTo>
                    <a:pt x="87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413125" y="1202800"/>
              <a:ext cx="549875" cy="593625"/>
            </a:xfrm>
            <a:custGeom>
              <a:avLst/>
              <a:gdLst/>
              <a:ahLst/>
              <a:cxnLst/>
              <a:rect l="l" t="t" r="r" b="b"/>
              <a:pathLst>
                <a:path w="21995" h="23745" extrusionOk="0">
                  <a:moveTo>
                    <a:pt x="12341" y="1"/>
                  </a:moveTo>
                  <a:lnTo>
                    <a:pt x="0" y="12332"/>
                  </a:lnTo>
                  <a:lnTo>
                    <a:pt x="11413" y="23745"/>
                  </a:lnTo>
                  <a:lnTo>
                    <a:pt x="18593" y="16574"/>
                  </a:lnTo>
                  <a:lnTo>
                    <a:pt x="18989" y="12660"/>
                  </a:lnTo>
                  <a:lnTo>
                    <a:pt x="21995" y="9655"/>
                  </a:lnTo>
                  <a:lnTo>
                    <a:pt x="12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1711975" y="656800"/>
              <a:ext cx="830625" cy="981875"/>
            </a:xfrm>
            <a:custGeom>
              <a:avLst/>
              <a:gdLst/>
              <a:ahLst/>
              <a:cxnLst/>
              <a:rect l="l" t="t" r="r" b="b"/>
              <a:pathLst>
                <a:path w="33225" h="39275" extrusionOk="0">
                  <a:moveTo>
                    <a:pt x="29571" y="20826"/>
                  </a:moveTo>
                  <a:cubicBezTo>
                    <a:pt x="29568" y="20826"/>
                    <a:pt x="29565" y="20826"/>
                    <a:pt x="29562" y="20826"/>
                  </a:cubicBezTo>
                  <a:lnTo>
                    <a:pt x="29571" y="20826"/>
                  </a:lnTo>
                  <a:cubicBezTo>
                    <a:pt x="29571" y="20826"/>
                    <a:pt x="29571" y="20826"/>
                    <a:pt x="29571" y="20826"/>
                  </a:cubicBezTo>
                  <a:close/>
                  <a:moveTo>
                    <a:pt x="13346" y="0"/>
                  </a:moveTo>
                  <a:lnTo>
                    <a:pt x="0" y="13346"/>
                  </a:lnTo>
                  <a:lnTo>
                    <a:pt x="4436" y="17782"/>
                  </a:lnTo>
                  <a:lnTo>
                    <a:pt x="2948" y="19280"/>
                  </a:lnTo>
                  <a:lnTo>
                    <a:pt x="12602" y="28934"/>
                  </a:lnTo>
                  <a:lnTo>
                    <a:pt x="12621" y="28905"/>
                  </a:lnTo>
                  <a:lnTo>
                    <a:pt x="22981" y="39274"/>
                  </a:lnTo>
                  <a:lnTo>
                    <a:pt x="30035" y="32220"/>
                  </a:lnTo>
                  <a:lnTo>
                    <a:pt x="19676" y="21860"/>
                  </a:lnTo>
                  <a:lnTo>
                    <a:pt x="22323" y="19212"/>
                  </a:lnTo>
                  <a:cubicBezTo>
                    <a:pt x="24594" y="20265"/>
                    <a:pt x="27058" y="20816"/>
                    <a:pt x="29571" y="20826"/>
                  </a:cubicBezTo>
                  <a:lnTo>
                    <a:pt x="29571" y="20826"/>
                  </a:lnTo>
                  <a:cubicBezTo>
                    <a:pt x="30805" y="20825"/>
                    <a:pt x="32029" y="20690"/>
                    <a:pt x="33224" y="20420"/>
                  </a:cubicBezTo>
                  <a:lnTo>
                    <a:pt x="32412" y="16883"/>
                  </a:lnTo>
                  <a:cubicBezTo>
                    <a:pt x="31430" y="17106"/>
                    <a:pt x="30486" y="17199"/>
                    <a:pt x="29597" y="17199"/>
                  </a:cubicBezTo>
                  <a:cubicBezTo>
                    <a:pt x="26636" y="17199"/>
                    <a:pt x="24280" y="16176"/>
                    <a:pt x="23135" y="15559"/>
                  </a:cubicBezTo>
                  <a:lnTo>
                    <a:pt x="26962" y="11732"/>
                  </a:lnTo>
                  <a:lnTo>
                    <a:pt x="18719" y="3499"/>
                  </a:lnTo>
                  <a:lnTo>
                    <a:pt x="17781" y="4436"/>
                  </a:lnTo>
                  <a:lnTo>
                    <a:pt x="13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35"/>
          <p:cNvSpPr/>
          <p:nvPr/>
        </p:nvSpPr>
        <p:spPr>
          <a:xfrm>
            <a:off x="-152400" y="-351400"/>
            <a:ext cx="2105100" cy="753000"/>
          </a:xfrm>
          <a:prstGeom prst="parallelogram">
            <a:avLst>
              <a:gd name="adj" fmla="val 25000"/>
            </a:avLst>
          </a:prstGeom>
          <a:solidFill>
            <a:srgbClr val="1B1938">
              <a:alpha val="56980"/>
            </a:srgbClr>
          </a:solidFill>
          <a:ln>
            <a:noFill/>
          </a:ln>
        </p:spPr>
        <p:txBody>
          <a:bodyPr spcFirstLastPara="1" wrap="square" lIns="91425" tIns="91425" rIns="274300" bIns="91425" anchor="ctr" anchorCtr="0">
            <a:noAutofit/>
          </a:bodyPr>
          <a:lstStyle/>
          <a:p>
            <a:pPr marL="0" lvl="0" indent="0" algn="r" rtl="0">
              <a:spcBef>
                <a:spcPts val="0"/>
              </a:spcBef>
              <a:spcAft>
                <a:spcPts val="0"/>
              </a:spcAft>
              <a:buNone/>
            </a:pPr>
            <a:endParaRPr sz="4800" b="1" i="1">
              <a:solidFill>
                <a:srgbClr val="FFFFFF"/>
              </a:solidFill>
              <a:latin typeface="Cairo"/>
              <a:ea typeface="Cairo"/>
              <a:cs typeface="Cairo"/>
              <a:sym typeface="Cairo"/>
            </a:endParaRPr>
          </a:p>
        </p:txBody>
      </p:sp>
      <p:grpSp>
        <p:nvGrpSpPr>
          <p:cNvPr id="1038" name="Google Shape;1038;p35"/>
          <p:cNvGrpSpPr/>
          <p:nvPr/>
        </p:nvGrpSpPr>
        <p:grpSpPr>
          <a:xfrm>
            <a:off x="156589" y="83596"/>
            <a:ext cx="252939" cy="234596"/>
            <a:chOff x="-62511900" y="4129100"/>
            <a:chExt cx="304050" cy="282000"/>
          </a:xfrm>
        </p:grpSpPr>
        <p:sp>
          <p:nvSpPr>
            <p:cNvPr id="1039" name="Google Shape;1039;p3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35"/>
          <p:cNvGrpSpPr/>
          <p:nvPr/>
        </p:nvGrpSpPr>
        <p:grpSpPr>
          <a:xfrm>
            <a:off x="693489" y="83588"/>
            <a:ext cx="200227" cy="234612"/>
            <a:chOff x="-49375900" y="3550975"/>
            <a:chExt cx="256800" cy="300900"/>
          </a:xfrm>
        </p:grpSpPr>
        <p:sp>
          <p:nvSpPr>
            <p:cNvPr id="1045" name="Google Shape;1045;p35"/>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5"/>
          <p:cNvGrpSpPr/>
          <p:nvPr/>
        </p:nvGrpSpPr>
        <p:grpSpPr>
          <a:xfrm>
            <a:off x="1177677" y="89590"/>
            <a:ext cx="310697" cy="222608"/>
            <a:chOff x="-60621600" y="4145650"/>
            <a:chExt cx="316650" cy="226850"/>
          </a:xfrm>
        </p:grpSpPr>
        <p:sp>
          <p:nvSpPr>
            <p:cNvPr id="1057" name="Google Shape;1057;p35"/>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35">
            <a:hlinkClick r:id="" action="ppaction://noaction"/>
          </p:cNvPr>
          <p:cNvSpPr/>
          <p:nvPr/>
        </p:nvSpPr>
        <p:spPr>
          <a:xfrm flipH="1">
            <a:off x="-134825" y="1371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1" name="Google Shape;1061;p35">
            <a:hlinkClick r:id="" action="ppaction://noaction"/>
          </p:cNvPr>
          <p:cNvSpPr/>
          <p:nvPr/>
        </p:nvSpPr>
        <p:spPr>
          <a:xfrm flipH="1">
            <a:off x="-134825" y="19050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2" name="Google Shape;1062;p35">
            <a:hlinkClick r:id="" action="ppaction://noaction"/>
          </p:cNvPr>
          <p:cNvSpPr/>
          <p:nvPr/>
        </p:nvSpPr>
        <p:spPr>
          <a:xfrm flipH="1">
            <a:off x="-134825" y="24384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3" name="Google Shape;1063;p35">
            <a:hlinkClick r:id="" action="ppaction://noaction"/>
          </p:cNvPr>
          <p:cNvSpPr/>
          <p:nvPr/>
        </p:nvSpPr>
        <p:spPr>
          <a:xfrm flipH="1">
            <a:off x="-134825" y="29718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4" name="Google Shape;1064;p35">
            <a:hlinkClick r:id="" action="ppaction://noaction"/>
          </p:cNvPr>
          <p:cNvSpPr/>
          <p:nvPr/>
        </p:nvSpPr>
        <p:spPr>
          <a:xfrm flipH="1">
            <a:off x="-134825" y="35052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5" name="Google Shape;1065;p35">
            <a:hlinkClick r:id="" action="ppaction://noaction"/>
          </p:cNvPr>
          <p:cNvSpPr/>
          <p:nvPr/>
        </p:nvSpPr>
        <p:spPr>
          <a:xfrm flipH="1">
            <a:off x="-134825" y="4038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Tree>
    <p:extLst>
      <p:ext uri="{BB962C8B-B14F-4D97-AF65-F5344CB8AC3E}">
        <p14:creationId xmlns:p14="http://schemas.microsoft.com/office/powerpoint/2010/main" val="2822124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992"/>
        <p:cNvGrpSpPr/>
        <p:nvPr/>
      </p:nvGrpSpPr>
      <p:grpSpPr>
        <a:xfrm>
          <a:off x="0" y="0"/>
          <a:ext cx="0" cy="0"/>
          <a:chOff x="0" y="0"/>
          <a:chExt cx="0" cy="0"/>
        </a:xfrm>
      </p:grpSpPr>
      <p:sp>
        <p:nvSpPr>
          <p:cNvPr id="993" name="Google Shape;993;p35"/>
          <p:cNvSpPr/>
          <p:nvPr/>
        </p:nvSpPr>
        <p:spPr>
          <a:xfrm>
            <a:off x="789425" y="4322400"/>
            <a:ext cx="8430900" cy="318900"/>
          </a:xfrm>
          <a:prstGeom prst="parallelogram">
            <a:avLst>
              <a:gd name="adj" fmla="val 25000"/>
            </a:avLst>
          </a:prstGeom>
          <a:gradFill>
            <a:gsLst>
              <a:gs pos="0">
                <a:srgbClr val="FFF8C6">
                  <a:alpha val="0"/>
                </a:srgbClr>
              </a:gs>
              <a:gs pos="0">
                <a:schemeClr val="dk2"/>
              </a:gs>
              <a:gs pos="84000">
                <a:srgbClr val="FCBF34">
                  <a:alpha val="49411"/>
                </a:srgbClr>
              </a:gs>
              <a:gs pos="94000">
                <a:srgbClr val="FFFFFF">
                  <a:alpha val="17254"/>
                </a:srgbClr>
              </a:gs>
              <a:gs pos="100000">
                <a:srgbClr val="FFF8C6">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txBox="1">
            <a:spLocks noGrp="1"/>
          </p:cNvSpPr>
          <p:nvPr>
            <p:ph type="body" idx="1"/>
          </p:nvPr>
        </p:nvSpPr>
        <p:spPr>
          <a:xfrm>
            <a:off x="713225" y="1098225"/>
            <a:ext cx="7717500" cy="3503400"/>
          </a:xfrm>
          <a:prstGeom prst="rect">
            <a:avLst/>
          </a:prstGeom>
        </p:spPr>
        <p:txBody>
          <a:bodyPr spcFirstLastPara="1" wrap="square" lIns="91425" tIns="91425" rIns="91425" bIns="91425" anchor="t" anchorCtr="0">
            <a:noAutofit/>
          </a:bodyPr>
          <a:lstStyle/>
          <a:p>
            <a:pPr marL="114300" indent="0" algn="l" rtl="1">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00050" indent="-285750" algn="l" rtl="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hlinkClick r:id="rId3"/>
              </a:rPr>
              <a:t>https://sensortower.com/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00050" indent="-285750" algn="l" rtl="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hlinkClick r:id="rId4"/>
              </a:rPr>
              <a:t>https://play.google.com/store/apps</a:t>
            </a:r>
            <a:endParaRPr lang="en-US" sz="1800" dirty="0">
              <a:latin typeface="Calibri" panose="020F0502020204030204" pitchFamily="34" charset="0"/>
              <a:ea typeface="Calibri" panose="020F0502020204030204" pitchFamily="34" charset="0"/>
              <a:cs typeface="Arial" panose="020B0604020202020204" pitchFamily="34" charset="0"/>
            </a:endParaRPr>
          </a:p>
          <a:p>
            <a:pPr marL="400050" indent="-285750" algn="l" rtl="0">
              <a:lnSpc>
                <a:spcPct val="107000"/>
              </a:lnSpc>
              <a:spcAft>
                <a:spcPts val="80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r" rtl="0">
              <a:spcBef>
                <a:spcPts val="1200"/>
              </a:spcBef>
              <a:spcAft>
                <a:spcPts val="0"/>
              </a:spcAft>
              <a:buNone/>
            </a:pPr>
            <a:endParaRPr lang="he-IL" dirty="0"/>
          </a:p>
        </p:txBody>
      </p:sp>
      <p:sp>
        <p:nvSpPr>
          <p:cNvPr id="995" name="Google Shape;995;p35"/>
          <p:cNvSpPr txBox="1">
            <a:spLocks noGrp="1"/>
          </p:cNvSpPr>
          <p:nvPr>
            <p:ph type="title"/>
          </p:nvPr>
        </p:nvSpPr>
        <p:spPr>
          <a:xfrm>
            <a:off x="113856" y="330725"/>
            <a:ext cx="890292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US"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Data sources</a:t>
            </a:r>
            <a:endParaRPr lang="en-US" dirty="0">
              <a:latin typeface="Calibri" panose="020F0502020204030204" pitchFamily="34" charset="0"/>
              <a:cs typeface="Calibri" panose="020F0502020204030204" pitchFamily="34" charset="0"/>
            </a:endParaRPr>
          </a:p>
        </p:txBody>
      </p:sp>
      <p:sp>
        <p:nvSpPr>
          <p:cNvPr id="996" name="Google Shape;996;p35"/>
          <p:cNvSpPr/>
          <p:nvPr/>
        </p:nvSpPr>
        <p:spPr>
          <a:xfrm flipH="1">
            <a:off x="-152400" y="13716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7" name="Google Shape;997;p35"/>
          <p:cNvSpPr/>
          <p:nvPr/>
        </p:nvSpPr>
        <p:spPr>
          <a:xfrm flipH="1">
            <a:off x="-152529" y="19045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8" name="Google Shape;998;p35"/>
          <p:cNvSpPr/>
          <p:nvPr/>
        </p:nvSpPr>
        <p:spPr>
          <a:xfrm flipH="1">
            <a:off x="-152717" y="24374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999" name="Google Shape;999;p35"/>
          <p:cNvSpPr/>
          <p:nvPr/>
        </p:nvSpPr>
        <p:spPr>
          <a:xfrm flipH="1">
            <a:off x="-152655" y="29704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0" name="Google Shape;1000;p35"/>
          <p:cNvSpPr/>
          <p:nvPr/>
        </p:nvSpPr>
        <p:spPr>
          <a:xfrm flipH="1">
            <a:off x="-152716" y="35033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1" name="Google Shape;1001;p35"/>
          <p:cNvSpPr/>
          <p:nvPr/>
        </p:nvSpPr>
        <p:spPr>
          <a:xfrm flipH="1">
            <a:off x="-152549" y="40362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grpSp>
        <p:nvGrpSpPr>
          <p:cNvPr id="1002" name="Google Shape;1002;p35"/>
          <p:cNvGrpSpPr/>
          <p:nvPr/>
        </p:nvGrpSpPr>
        <p:grpSpPr>
          <a:xfrm>
            <a:off x="88884" y="2540242"/>
            <a:ext cx="323640" cy="323799"/>
            <a:chOff x="-55987225" y="3591025"/>
            <a:chExt cx="317450" cy="317575"/>
          </a:xfrm>
        </p:grpSpPr>
        <p:sp>
          <p:nvSpPr>
            <p:cNvPr id="1003" name="Google Shape;1003;p35"/>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35"/>
          <p:cNvGrpSpPr/>
          <p:nvPr/>
        </p:nvGrpSpPr>
        <p:grpSpPr>
          <a:xfrm>
            <a:off x="105663" y="4146046"/>
            <a:ext cx="290083" cy="289373"/>
            <a:chOff x="-38537400" y="3588000"/>
            <a:chExt cx="316650" cy="315875"/>
          </a:xfrm>
        </p:grpSpPr>
        <p:sp>
          <p:nvSpPr>
            <p:cNvPr id="1009" name="Google Shape;1009;p3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5"/>
          <p:cNvGrpSpPr/>
          <p:nvPr/>
        </p:nvGrpSpPr>
        <p:grpSpPr>
          <a:xfrm>
            <a:off x="88889" y="3650137"/>
            <a:ext cx="323631" cy="234589"/>
            <a:chOff x="-20571700" y="3722875"/>
            <a:chExt cx="304050" cy="220375"/>
          </a:xfrm>
        </p:grpSpPr>
        <p:sp>
          <p:nvSpPr>
            <p:cNvPr id="1014" name="Google Shape;1014;p35"/>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5"/>
          <p:cNvGrpSpPr/>
          <p:nvPr/>
        </p:nvGrpSpPr>
        <p:grpSpPr>
          <a:xfrm>
            <a:off x="105655" y="3083563"/>
            <a:ext cx="290098" cy="288154"/>
            <a:chOff x="4456725" y="4993625"/>
            <a:chExt cx="482050" cy="478900"/>
          </a:xfrm>
        </p:grpSpPr>
        <p:sp>
          <p:nvSpPr>
            <p:cNvPr id="1022" name="Google Shape;1022;p35"/>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 name="Google Shape;1023;p35"/>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 name="Google Shape;1024;p35"/>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 name="Google Shape;1025;p35"/>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6" name="Google Shape;1026;p35"/>
          <p:cNvGrpSpPr/>
          <p:nvPr/>
        </p:nvGrpSpPr>
        <p:grpSpPr>
          <a:xfrm>
            <a:off x="88882" y="1491033"/>
            <a:ext cx="323644" cy="319418"/>
            <a:chOff x="6232000" y="1435050"/>
            <a:chExt cx="488225" cy="481850"/>
          </a:xfrm>
        </p:grpSpPr>
        <p:sp>
          <p:nvSpPr>
            <p:cNvPr id="1027" name="Google Shape;1027;p35"/>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 name="Google Shape;1028;p35"/>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 name="Google Shape;1029;p35"/>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 name="Google Shape;1030;p35"/>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1" name="Google Shape;1031;p35"/>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2" name="Google Shape;1032;p35"/>
          <p:cNvGrpSpPr/>
          <p:nvPr/>
        </p:nvGrpSpPr>
        <p:grpSpPr>
          <a:xfrm>
            <a:off x="105686" y="2002363"/>
            <a:ext cx="290036" cy="318832"/>
            <a:chOff x="1413125" y="250200"/>
            <a:chExt cx="1406575" cy="1546225"/>
          </a:xfrm>
        </p:grpSpPr>
        <p:sp>
          <p:nvSpPr>
            <p:cNvPr id="1033" name="Google Shape;1033;p35"/>
            <p:cNvSpPr/>
            <p:nvPr/>
          </p:nvSpPr>
          <p:spPr>
            <a:xfrm>
              <a:off x="2471775" y="250200"/>
              <a:ext cx="347925" cy="292350"/>
            </a:xfrm>
            <a:custGeom>
              <a:avLst/>
              <a:gdLst/>
              <a:ahLst/>
              <a:cxnLst/>
              <a:rect l="l" t="t" r="r" b="b"/>
              <a:pathLst>
                <a:path w="13917" h="11694" extrusionOk="0">
                  <a:moveTo>
                    <a:pt x="8089" y="0"/>
                  </a:moveTo>
                  <a:lnTo>
                    <a:pt x="4813" y="3276"/>
                  </a:lnTo>
                  <a:lnTo>
                    <a:pt x="2562" y="1025"/>
                  </a:lnTo>
                  <a:lnTo>
                    <a:pt x="1" y="3585"/>
                  </a:lnTo>
                  <a:lnTo>
                    <a:pt x="2252" y="5847"/>
                  </a:lnTo>
                  <a:lnTo>
                    <a:pt x="2223" y="5866"/>
                  </a:lnTo>
                  <a:lnTo>
                    <a:pt x="8051" y="11693"/>
                  </a:lnTo>
                  <a:lnTo>
                    <a:pt x="13917" y="5827"/>
                  </a:lnTo>
                  <a:lnTo>
                    <a:pt x="80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2243950" y="461100"/>
              <a:ext cx="364850" cy="364600"/>
            </a:xfrm>
            <a:custGeom>
              <a:avLst/>
              <a:gdLst/>
              <a:ahLst/>
              <a:cxnLst/>
              <a:rect l="l" t="t" r="r" b="b"/>
              <a:pathLst>
                <a:path w="14594" h="14584" extrusionOk="0">
                  <a:moveTo>
                    <a:pt x="8766" y="1"/>
                  </a:moveTo>
                  <a:lnTo>
                    <a:pt x="1" y="8766"/>
                  </a:lnTo>
                  <a:lnTo>
                    <a:pt x="5818" y="14583"/>
                  </a:lnTo>
                  <a:lnTo>
                    <a:pt x="14593" y="5818"/>
                  </a:lnTo>
                  <a:lnTo>
                    <a:pt x="87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413125" y="1202800"/>
              <a:ext cx="549875" cy="593625"/>
            </a:xfrm>
            <a:custGeom>
              <a:avLst/>
              <a:gdLst/>
              <a:ahLst/>
              <a:cxnLst/>
              <a:rect l="l" t="t" r="r" b="b"/>
              <a:pathLst>
                <a:path w="21995" h="23745" extrusionOk="0">
                  <a:moveTo>
                    <a:pt x="12341" y="1"/>
                  </a:moveTo>
                  <a:lnTo>
                    <a:pt x="0" y="12332"/>
                  </a:lnTo>
                  <a:lnTo>
                    <a:pt x="11413" y="23745"/>
                  </a:lnTo>
                  <a:lnTo>
                    <a:pt x="18593" y="16574"/>
                  </a:lnTo>
                  <a:lnTo>
                    <a:pt x="18989" y="12660"/>
                  </a:lnTo>
                  <a:lnTo>
                    <a:pt x="21995" y="9655"/>
                  </a:lnTo>
                  <a:lnTo>
                    <a:pt x="12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1711975" y="656800"/>
              <a:ext cx="830625" cy="981875"/>
            </a:xfrm>
            <a:custGeom>
              <a:avLst/>
              <a:gdLst/>
              <a:ahLst/>
              <a:cxnLst/>
              <a:rect l="l" t="t" r="r" b="b"/>
              <a:pathLst>
                <a:path w="33225" h="39275" extrusionOk="0">
                  <a:moveTo>
                    <a:pt x="29571" y="20826"/>
                  </a:moveTo>
                  <a:cubicBezTo>
                    <a:pt x="29568" y="20826"/>
                    <a:pt x="29565" y="20826"/>
                    <a:pt x="29562" y="20826"/>
                  </a:cubicBezTo>
                  <a:lnTo>
                    <a:pt x="29571" y="20826"/>
                  </a:lnTo>
                  <a:cubicBezTo>
                    <a:pt x="29571" y="20826"/>
                    <a:pt x="29571" y="20826"/>
                    <a:pt x="29571" y="20826"/>
                  </a:cubicBezTo>
                  <a:close/>
                  <a:moveTo>
                    <a:pt x="13346" y="0"/>
                  </a:moveTo>
                  <a:lnTo>
                    <a:pt x="0" y="13346"/>
                  </a:lnTo>
                  <a:lnTo>
                    <a:pt x="4436" y="17782"/>
                  </a:lnTo>
                  <a:lnTo>
                    <a:pt x="2948" y="19280"/>
                  </a:lnTo>
                  <a:lnTo>
                    <a:pt x="12602" y="28934"/>
                  </a:lnTo>
                  <a:lnTo>
                    <a:pt x="12621" y="28905"/>
                  </a:lnTo>
                  <a:lnTo>
                    <a:pt x="22981" y="39274"/>
                  </a:lnTo>
                  <a:lnTo>
                    <a:pt x="30035" y="32220"/>
                  </a:lnTo>
                  <a:lnTo>
                    <a:pt x="19676" y="21860"/>
                  </a:lnTo>
                  <a:lnTo>
                    <a:pt x="22323" y="19212"/>
                  </a:lnTo>
                  <a:cubicBezTo>
                    <a:pt x="24594" y="20265"/>
                    <a:pt x="27058" y="20816"/>
                    <a:pt x="29571" y="20826"/>
                  </a:cubicBezTo>
                  <a:lnTo>
                    <a:pt x="29571" y="20826"/>
                  </a:lnTo>
                  <a:cubicBezTo>
                    <a:pt x="30805" y="20825"/>
                    <a:pt x="32029" y="20690"/>
                    <a:pt x="33224" y="20420"/>
                  </a:cubicBezTo>
                  <a:lnTo>
                    <a:pt x="32412" y="16883"/>
                  </a:lnTo>
                  <a:cubicBezTo>
                    <a:pt x="31430" y="17106"/>
                    <a:pt x="30486" y="17199"/>
                    <a:pt x="29597" y="17199"/>
                  </a:cubicBezTo>
                  <a:cubicBezTo>
                    <a:pt x="26636" y="17199"/>
                    <a:pt x="24280" y="16176"/>
                    <a:pt x="23135" y="15559"/>
                  </a:cubicBezTo>
                  <a:lnTo>
                    <a:pt x="26962" y="11732"/>
                  </a:lnTo>
                  <a:lnTo>
                    <a:pt x="18719" y="3499"/>
                  </a:lnTo>
                  <a:lnTo>
                    <a:pt x="17781" y="4436"/>
                  </a:lnTo>
                  <a:lnTo>
                    <a:pt x="13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35"/>
          <p:cNvSpPr/>
          <p:nvPr/>
        </p:nvSpPr>
        <p:spPr>
          <a:xfrm>
            <a:off x="-152400" y="-351400"/>
            <a:ext cx="2105100" cy="753000"/>
          </a:xfrm>
          <a:prstGeom prst="parallelogram">
            <a:avLst>
              <a:gd name="adj" fmla="val 25000"/>
            </a:avLst>
          </a:prstGeom>
          <a:solidFill>
            <a:srgbClr val="1B1938">
              <a:alpha val="56980"/>
            </a:srgbClr>
          </a:solidFill>
          <a:ln>
            <a:noFill/>
          </a:ln>
        </p:spPr>
        <p:txBody>
          <a:bodyPr spcFirstLastPara="1" wrap="square" lIns="91425" tIns="91425" rIns="274300" bIns="91425" anchor="ctr" anchorCtr="0">
            <a:noAutofit/>
          </a:bodyPr>
          <a:lstStyle/>
          <a:p>
            <a:pPr marL="0" lvl="0" indent="0" algn="r" rtl="0">
              <a:spcBef>
                <a:spcPts val="0"/>
              </a:spcBef>
              <a:spcAft>
                <a:spcPts val="0"/>
              </a:spcAft>
              <a:buNone/>
            </a:pPr>
            <a:endParaRPr sz="4800" b="1" i="1">
              <a:solidFill>
                <a:srgbClr val="FFFFFF"/>
              </a:solidFill>
              <a:latin typeface="Cairo"/>
              <a:ea typeface="Cairo"/>
              <a:cs typeface="Cairo"/>
              <a:sym typeface="Cairo"/>
            </a:endParaRPr>
          </a:p>
        </p:txBody>
      </p:sp>
      <p:grpSp>
        <p:nvGrpSpPr>
          <p:cNvPr id="1038" name="Google Shape;1038;p35"/>
          <p:cNvGrpSpPr/>
          <p:nvPr/>
        </p:nvGrpSpPr>
        <p:grpSpPr>
          <a:xfrm>
            <a:off x="156589" y="83596"/>
            <a:ext cx="252939" cy="234596"/>
            <a:chOff x="-62511900" y="4129100"/>
            <a:chExt cx="304050" cy="282000"/>
          </a:xfrm>
        </p:grpSpPr>
        <p:sp>
          <p:nvSpPr>
            <p:cNvPr id="1039" name="Google Shape;1039;p3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35"/>
          <p:cNvGrpSpPr/>
          <p:nvPr/>
        </p:nvGrpSpPr>
        <p:grpSpPr>
          <a:xfrm>
            <a:off x="693489" y="83588"/>
            <a:ext cx="200227" cy="234612"/>
            <a:chOff x="-49375900" y="3550975"/>
            <a:chExt cx="256800" cy="300900"/>
          </a:xfrm>
        </p:grpSpPr>
        <p:sp>
          <p:nvSpPr>
            <p:cNvPr id="1045" name="Google Shape;1045;p35"/>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5"/>
          <p:cNvGrpSpPr/>
          <p:nvPr/>
        </p:nvGrpSpPr>
        <p:grpSpPr>
          <a:xfrm>
            <a:off x="1177677" y="89590"/>
            <a:ext cx="310697" cy="222608"/>
            <a:chOff x="-60621600" y="4145650"/>
            <a:chExt cx="316650" cy="226850"/>
          </a:xfrm>
        </p:grpSpPr>
        <p:sp>
          <p:nvSpPr>
            <p:cNvPr id="1057" name="Google Shape;1057;p35"/>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35">
            <a:hlinkClick r:id="" action="ppaction://noaction"/>
          </p:cNvPr>
          <p:cNvSpPr/>
          <p:nvPr/>
        </p:nvSpPr>
        <p:spPr>
          <a:xfrm flipH="1">
            <a:off x="-134825" y="1371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1" name="Google Shape;1061;p35">
            <a:hlinkClick r:id="" action="ppaction://noaction"/>
          </p:cNvPr>
          <p:cNvSpPr/>
          <p:nvPr/>
        </p:nvSpPr>
        <p:spPr>
          <a:xfrm flipH="1">
            <a:off x="-134825" y="19050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2" name="Google Shape;1062;p35">
            <a:hlinkClick r:id="" action="ppaction://noaction"/>
          </p:cNvPr>
          <p:cNvSpPr/>
          <p:nvPr/>
        </p:nvSpPr>
        <p:spPr>
          <a:xfrm flipH="1">
            <a:off x="-134825" y="24384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3" name="Google Shape;1063;p35">
            <a:hlinkClick r:id="" action="ppaction://noaction"/>
          </p:cNvPr>
          <p:cNvSpPr/>
          <p:nvPr/>
        </p:nvSpPr>
        <p:spPr>
          <a:xfrm flipH="1">
            <a:off x="-134825" y="29718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4" name="Google Shape;1064;p35">
            <a:hlinkClick r:id="" action="ppaction://noaction"/>
          </p:cNvPr>
          <p:cNvSpPr/>
          <p:nvPr/>
        </p:nvSpPr>
        <p:spPr>
          <a:xfrm flipH="1">
            <a:off x="-134825" y="35052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5" name="Google Shape;1065;p35">
            <a:hlinkClick r:id="" action="ppaction://noaction"/>
          </p:cNvPr>
          <p:cNvSpPr/>
          <p:nvPr/>
        </p:nvSpPr>
        <p:spPr>
          <a:xfrm flipH="1">
            <a:off x="-134825" y="4038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Tree>
    <p:extLst>
      <p:ext uri="{BB962C8B-B14F-4D97-AF65-F5344CB8AC3E}">
        <p14:creationId xmlns:p14="http://schemas.microsoft.com/office/powerpoint/2010/main" val="792881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992"/>
        <p:cNvGrpSpPr/>
        <p:nvPr/>
      </p:nvGrpSpPr>
      <p:grpSpPr>
        <a:xfrm>
          <a:off x="0" y="0"/>
          <a:ext cx="0" cy="0"/>
          <a:chOff x="0" y="0"/>
          <a:chExt cx="0" cy="0"/>
        </a:xfrm>
      </p:grpSpPr>
      <p:sp>
        <p:nvSpPr>
          <p:cNvPr id="994" name="Google Shape;994;p35"/>
          <p:cNvSpPr txBox="1">
            <a:spLocks noGrp="1"/>
          </p:cNvSpPr>
          <p:nvPr>
            <p:ph type="body" idx="1"/>
          </p:nvPr>
        </p:nvSpPr>
        <p:spPr>
          <a:xfrm>
            <a:off x="713225" y="1098225"/>
            <a:ext cx="7717500" cy="3503400"/>
          </a:xfrm>
          <a:prstGeom prst="rect">
            <a:avLst/>
          </a:prstGeom>
        </p:spPr>
        <p:txBody>
          <a:bodyPr spcFirstLastPara="1" wrap="square" lIns="91425" tIns="91425" rIns="91425" bIns="91425" anchor="t" anchorCtr="0">
            <a:noAutofit/>
          </a:bodyPr>
          <a:lstStyle/>
          <a:p>
            <a:pPr marL="114300" indent="0" algn="l" rtl="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ctr" rtl="0">
              <a:spcBef>
                <a:spcPts val="1200"/>
              </a:spcBef>
              <a:spcAft>
                <a:spcPts val="0"/>
              </a:spcAft>
              <a:buNone/>
            </a:pPr>
            <a:r>
              <a:rPr lang="en-US" sz="4400" b="1" dirty="0"/>
              <a:t>Thank you for listening!</a:t>
            </a:r>
            <a:endParaRPr lang="he-IL" sz="4400" b="1" dirty="0"/>
          </a:p>
        </p:txBody>
      </p:sp>
      <p:sp>
        <p:nvSpPr>
          <p:cNvPr id="996" name="Google Shape;996;p35"/>
          <p:cNvSpPr/>
          <p:nvPr/>
        </p:nvSpPr>
        <p:spPr>
          <a:xfrm flipH="1">
            <a:off x="-152400" y="13716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7" name="Google Shape;997;p35"/>
          <p:cNvSpPr/>
          <p:nvPr/>
        </p:nvSpPr>
        <p:spPr>
          <a:xfrm flipH="1">
            <a:off x="-152529" y="19045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8" name="Google Shape;998;p35"/>
          <p:cNvSpPr/>
          <p:nvPr/>
        </p:nvSpPr>
        <p:spPr>
          <a:xfrm flipH="1">
            <a:off x="-152717" y="24374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999" name="Google Shape;999;p35"/>
          <p:cNvSpPr/>
          <p:nvPr/>
        </p:nvSpPr>
        <p:spPr>
          <a:xfrm flipH="1">
            <a:off x="-152655" y="29704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0" name="Google Shape;1000;p35"/>
          <p:cNvSpPr/>
          <p:nvPr/>
        </p:nvSpPr>
        <p:spPr>
          <a:xfrm flipH="1">
            <a:off x="-152716" y="35033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1" name="Google Shape;1001;p35"/>
          <p:cNvSpPr/>
          <p:nvPr/>
        </p:nvSpPr>
        <p:spPr>
          <a:xfrm flipH="1">
            <a:off x="-152549" y="40362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grpSp>
        <p:nvGrpSpPr>
          <p:cNvPr id="1002" name="Google Shape;1002;p35"/>
          <p:cNvGrpSpPr/>
          <p:nvPr/>
        </p:nvGrpSpPr>
        <p:grpSpPr>
          <a:xfrm>
            <a:off x="88884" y="2540242"/>
            <a:ext cx="323640" cy="323799"/>
            <a:chOff x="-55987225" y="3591025"/>
            <a:chExt cx="317450" cy="317575"/>
          </a:xfrm>
        </p:grpSpPr>
        <p:sp>
          <p:nvSpPr>
            <p:cNvPr id="1003" name="Google Shape;1003;p35"/>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35"/>
          <p:cNvGrpSpPr/>
          <p:nvPr/>
        </p:nvGrpSpPr>
        <p:grpSpPr>
          <a:xfrm>
            <a:off x="105663" y="4146046"/>
            <a:ext cx="290083" cy="289373"/>
            <a:chOff x="-38537400" y="3588000"/>
            <a:chExt cx="316650" cy="315875"/>
          </a:xfrm>
        </p:grpSpPr>
        <p:sp>
          <p:nvSpPr>
            <p:cNvPr id="1009" name="Google Shape;1009;p3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5"/>
          <p:cNvGrpSpPr/>
          <p:nvPr/>
        </p:nvGrpSpPr>
        <p:grpSpPr>
          <a:xfrm>
            <a:off x="88889" y="3650137"/>
            <a:ext cx="323631" cy="234589"/>
            <a:chOff x="-20571700" y="3722875"/>
            <a:chExt cx="304050" cy="220375"/>
          </a:xfrm>
        </p:grpSpPr>
        <p:sp>
          <p:nvSpPr>
            <p:cNvPr id="1014" name="Google Shape;1014;p35"/>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5"/>
          <p:cNvGrpSpPr/>
          <p:nvPr/>
        </p:nvGrpSpPr>
        <p:grpSpPr>
          <a:xfrm>
            <a:off x="105655" y="3083563"/>
            <a:ext cx="290098" cy="288154"/>
            <a:chOff x="4456725" y="4993625"/>
            <a:chExt cx="482050" cy="478900"/>
          </a:xfrm>
        </p:grpSpPr>
        <p:sp>
          <p:nvSpPr>
            <p:cNvPr id="1022" name="Google Shape;1022;p35"/>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 name="Google Shape;1023;p35"/>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 name="Google Shape;1024;p35"/>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 name="Google Shape;1025;p35"/>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6" name="Google Shape;1026;p35"/>
          <p:cNvGrpSpPr/>
          <p:nvPr/>
        </p:nvGrpSpPr>
        <p:grpSpPr>
          <a:xfrm>
            <a:off x="88882" y="1491033"/>
            <a:ext cx="323644" cy="319418"/>
            <a:chOff x="6232000" y="1435050"/>
            <a:chExt cx="488225" cy="481850"/>
          </a:xfrm>
        </p:grpSpPr>
        <p:sp>
          <p:nvSpPr>
            <p:cNvPr id="1027" name="Google Shape;1027;p35"/>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 name="Google Shape;1028;p35"/>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 name="Google Shape;1029;p35"/>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 name="Google Shape;1030;p35"/>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1" name="Google Shape;1031;p35"/>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2" name="Google Shape;1032;p35"/>
          <p:cNvGrpSpPr/>
          <p:nvPr/>
        </p:nvGrpSpPr>
        <p:grpSpPr>
          <a:xfrm>
            <a:off x="105686" y="2002363"/>
            <a:ext cx="290036" cy="318832"/>
            <a:chOff x="1413125" y="250200"/>
            <a:chExt cx="1406575" cy="1546225"/>
          </a:xfrm>
        </p:grpSpPr>
        <p:sp>
          <p:nvSpPr>
            <p:cNvPr id="1033" name="Google Shape;1033;p35"/>
            <p:cNvSpPr/>
            <p:nvPr/>
          </p:nvSpPr>
          <p:spPr>
            <a:xfrm>
              <a:off x="2471775" y="250200"/>
              <a:ext cx="347925" cy="292350"/>
            </a:xfrm>
            <a:custGeom>
              <a:avLst/>
              <a:gdLst/>
              <a:ahLst/>
              <a:cxnLst/>
              <a:rect l="l" t="t" r="r" b="b"/>
              <a:pathLst>
                <a:path w="13917" h="11694" extrusionOk="0">
                  <a:moveTo>
                    <a:pt x="8089" y="0"/>
                  </a:moveTo>
                  <a:lnTo>
                    <a:pt x="4813" y="3276"/>
                  </a:lnTo>
                  <a:lnTo>
                    <a:pt x="2562" y="1025"/>
                  </a:lnTo>
                  <a:lnTo>
                    <a:pt x="1" y="3585"/>
                  </a:lnTo>
                  <a:lnTo>
                    <a:pt x="2252" y="5847"/>
                  </a:lnTo>
                  <a:lnTo>
                    <a:pt x="2223" y="5866"/>
                  </a:lnTo>
                  <a:lnTo>
                    <a:pt x="8051" y="11693"/>
                  </a:lnTo>
                  <a:lnTo>
                    <a:pt x="13917" y="5827"/>
                  </a:lnTo>
                  <a:lnTo>
                    <a:pt x="80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2243950" y="461100"/>
              <a:ext cx="364850" cy="364600"/>
            </a:xfrm>
            <a:custGeom>
              <a:avLst/>
              <a:gdLst/>
              <a:ahLst/>
              <a:cxnLst/>
              <a:rect l="l" t="t" r="r" b="b"/>
              <a:pathLst>
                <a:path w="14594" h="14584" extrusionOk="0">
                  <a:moveTo>
                    <a:pt x="8766" y="1"/>
                  </a:moveTo>
                  <a:lnTo>
                    <a:pt x="1" y="8766"/>
                  </a:lnTo>
                  <a:lnTo>
                    <a:pt x="5818" y="14583"/>
                  </a:lnTo>
                  <a:lnTo>
                    <a:pt x="14593" y="5818"/>
                  </a:lnTo>
                  <a:lnTo>
                    <a:pt x="87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413125" y="1202800"/>
              <a:ext cx="549875" cy="593625"/>
            </a:xfrm>
            <a:custGeom>
              <a:avLst/>
              <a:gdLst/>
              <a:ahLst/>
              <a:cxnLst/>
              <a:rect l="l" t="t" r="r" b="b"/>
              <a:pathLst>
                <a:path w="21995" h="23745" extrusionOk="0">
                  <a:moveTo>
                    <a:pt x="12341" y="1"/>
                  </a:moveTo>
                  <a:lnTo>
                    <a:pt x="0" y="12332"/>
                  </a:lnTo>
                  <a:lnTo>
                    <a:pt x="11413" y="23745"/>
                  </a:lnTo>
                  <a:lnTo>
                    <a:pt x="18593" y="16574"/>
                  </a:lnTo>
                  <a:lnTo>
                    <a:pt x="18989" y="12660"/>
                  </a:lnTo>
                  <a:lnTo>
                    <a:pt x="21995" y="9655"/>
                  </a:lnTo>
                  <a:lnTo>
                    <a:pt x="12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1711975" y="656800"/>
              <a:ext cx="830625" cy="981875"/>
            </a:xfrm>
            <a:custGeom>
              <a:avLst/>
              <a:gdLst/>
              <a:ahLst/>
              <a:cxnLst/>
              <a:rect l="l" t="t" r="r" b="b"/>
              <a:pathLst>
                <a:path w="33225" h="39275" extrusionOk="0">
                  <a:moveTo>
                    <a:pt x="29571" y="20826"/>
                  </a:moveTo>
                  <a:cubicBezTo>
                    <a:pt x="29568" y="20826"/>
                    <a:pt x="29565" y="20826"/>
                    <a:pt x="29562" y="20826"/>
                  </a:cubicBezTo>
                  <a:lnTo>
                    <a:pt x="29571" y="20826"/>
                  </a:lnTo>
                  <a:cubicBezTo>
                    <a:pt x="29571" y="20826"/>
                    <a:pt x="29571" y="20826"/>
                    <a:pt x="29571" y="20826"/>
                  </a:cubicBezTo>
                  <a:close/>
                  <a:moveTo>
                    <a:pt x="13346" y="0"/>
                  </a:moveTo>
                  <a:lnTo>
                    <a:pt x="0" y="13346"/>
                  </a:lnTo>
                  <a:lnTo>
                    <a:pt x="4436" y="17782"/>
                  </a:lnTo>
                  <a:lnTo>
                    <a:pt x="2948" y="19280"/>
                  </a:lnTo>
                  <a:lnTo>
                    <a:pt x="12602" y="28934"/>
                  </a:lnTo>
                  <a:lnTo>
                    <a:pt x="12621" y="28905"/>
                  </a:lnTo>
                  <a:lnTo>
                    <a:pt x="22981" y="39274"/>
                  </a:lnTo>
                  <a:lnTo>
                    <a:pt x="30035" y="32220"/>
                  </a:lnTo>
                  <a:lnTo>
                    <a:pt x="19676" y="21860"/>
                  </a:lnTo>
                  <a:lnTo>
                    <a:pt x="22323" y="19212"/>
                  </a:lnTo>
                  <a:cubicBezTo>
                    <a:pt x="24594" y="20265"/>
                    <a:pt x="27058" y="20816"/>
                    <a:pt x="29571" y="20826"/>
                  </a:cubicBezTo>
                  <a:lnTo>
                    <a:pt x="29571" y="20826"/>
                  </a:lnTo>
                  <a:cubicBezTo>
                    <a:pt x="30805" y="20825"/>
                    <a:pt x="32029" y="20690"/>
                    <a:pt x="33224" y="20420"/>
                  </a:cubicBezTo>
                  <a:lnTo>
                    <a:pt x="32412" y="16883"/>
                  </a:lnTo>
                  <a:cubicBezTo>
                    <a:pt x="31430" y="17106"/>
                    <a:pt x="30486" y="17199"/>
                    <a:pt x="29597" y="17199"/>
                  </a:cubicBezTo>
                  <a:cubicBezTo>
                    <a:pt x="26636" y="17199"/>
                    <a:pt x="24280" y="16176"/>
                    <a:pt x="23135" y="15559"/>
                  </a:cubicBezTo>
                  <a:lnTo>
                    <a:pt x="26962" y="11732"/>
                  </a:lnTo>
                  <a:lnTo>
                    <a:pt x="18719" y="3499"/>
                  </a:lnTo>
                  <a:lnTo>
                    <a:pt x="17781" y="4436"/>
                  </a:lnTo>
                  <a:lnTo>
                    <a:pt x="13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35"/>
          <p:cNvSpPr/>
          <p:nvPr/>
        </p:nvSpPr>
        <p:spPr>
          <a:xfrm>
            <a:off x="-152400" y="-351400"/>
            <a:ext cx="2105100" cy="753000"/>
          </a:xfrm>
          <a:prstGeom prst="parallelogram">
            <a:avLst>
              <a:gd name="adj" fmla="val 25000"/>
            </a:avLst>
          </a:prstGeom>
          <a:solidFill>
            <a:srgbClr val="1B1938">
              <a:alpha val="56980"/>
            </a:srgbClr>
          </a:solidFill>
          <a:ln>
            <a:noFill/>
          </a:ln>
        </p:spPr>
        <p:txBody>
          <a:bodyPr spcFirstLastPara="1" wrap="square" lIns="91425" tIns="91425" rIns="274300" bIns="91425" anchor="ctr" anchorCtr="0">
            <a:noAutofit/>
          </a:bodyPr>
          <a:lstStyle/>
          <a:p>
            <a:pPr marL="0" lvl="0" indent="0" algn="r" rtl="0">
              <a:spcBef>
                <a:spcPts val="0"/>
              </a:spcBef>
              <a:spcAft>
                <a:spcPts val="0"/>
              </a:spcAft>
              <a:buNone/>
            </a:pPr>
            <a:endParaRPr sz="4800" b="1" i="1">
              <a:solidFill>
                <a:srgbClr val="FFFFFF"/>
              </a:solidFill>
              <a:latin typeface="Cairo"/>
              <a:ea typeface="Cairo"/>
              <a:cs typeface="Cairo"/>
              <a:sym typeface="Cairo"/>
            </a:endParaRPr>
          </a:p>
        </p:txBody>
      </p:sp>
      <p:grpSp>
        <p:nvGrpSpPr>
          <p:cNvPr id="1038" name="Google Shape;1038;p35"/>
          <p:cNvGrpSpPr/>
          <p:nvPr/>
        </p:nvGrpSpPr>
        <p:grpSpPr>
          <a:xfrm>
            <a:off x="156589" y="83596"/>
            <a:ext cx="252939" cy="234596"/>
            <a:chOff x="-62511900" y="4129100"/>
            <a:chExt cx="304050" cy="282000"/>
          </a:xfrm>
        </p:grpSpPr>
        <p:sp>
          <p:nvSpPr>
            <p:cNvPr id="1039" name="Google Shape;1039;p3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35"/>
          <p:cNvGrpSpPr/>
          <p:nvPr/>
        </p:nvGrpSpPr>
        <p:grpSpPr>
          <a:xfrm>
            <a:off x="693489" y="83588"/>
            <a:ext cx="200227" cy="234612"/>
            <a:chOff x="-49375900" y="3550975"/>
            <a:chExt cx="256800" cy="300900"/>
          </a:xfrm>
        </p:grpSpPr>
        <p:sp>
          <p:nvSpPr>
            <p:cNvPr id="1045" name="Google Shape;1045;p35"/>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5"/>
          <p:cNvGrpSpPr/>
          <p:nvPr/>
        </p:nvGrpSpPr>
        <p:grpSpPr>
          <a:xfrm>
            <a:off x="1177677" y="89590"/>
            <a:ext cx="310697" cy="222608"/>
            <a:chOff x="-60621600" y="4145650"/>
            <a:chExt cx="316650" cy="226850"/>
          </a:xfrm>
        </p:grpSpPr>
        <p:sp>
          <p:nvSpPr>
            <p:cNvPr id="1057" name="Google Shape;1057;p35"/>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35">
            <a:hlinkClick r:id="" action="ppaction://noaction"/>
          </p:cNvPr>
          <p:cNvSpPr/>
          <p:nvPr/>
        </p:nvSpPr>
        <p:spPr>
          <a:xfrm flipH="1">
            <a:off x="-134825" y="1371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1" name="Google Shape;1061;p35">
            <a:hlinkClick r:id="" action="ppaction://noaction"/>
          </p:cNvPr>
          <p:cNvSpPr/>
          <p:nvPr/>
        </p:nvSpPr>
        <p:spPr>
          <a:xfrm flipH="1">
            <a:off x="-134825" y="19050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2" name="Google Shape;1062;p35">
            <a:hlinkClick r:id="" action="ppaction://noaction"/>
          </p:cNvPr>
          <p:cNvSpPr/>
          <p:nvPr/>
        </p:nvSpPr>
        <p:spPr>
          <a:xfrm flipH="1">
            <a:off x="-134825" y="24384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3" name="Google Shape;1063;p35">
            <a:hlinkClick r:id="" action="ppaction://noaction"/>
          </p:cNvPr>
          <p:cNvSpPr/>
          <p:nvPr/>
        </p:nvSpPr>
        <p:spPr>
          <a:xfrm flipH="1">
            <a:off x="-134825" y="29718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4" name="Google Shape;1064;p35">
            <a:hlinkClick r:id="" action="ppaction://noaction"/>
          </p:cNvPr>
          <p:cNvSpPr/>
          <p:nvPr/>
        </p:nvSpPr>
        <p:spPr>
          <a:xfrm flipH="1">
            <a:off x="-134825" y="35052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5" name="Google Shape;1065;p35">
            <a:hlinkClick r:id="" action="ppaction://noaction"/>
          </p:cNvPr>
          <p:cNvSpPr/>
          <p:nvPr/>
        </p:nvSpPr>
        <p:spPr>
          <a:xfrm flipH="1">
            <a:off x="-134825" y="4038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76" name="Google Shape;898;p34">
            <a:extLst>
              <a:ext uri="{FF2B5EF4-FFF2-40B4-BE49-F238E27FC236}">
                <a16:creationId xmlns:a16="http://schemas.microsoft.com/office/drawing/2014/main" id="{647BADCA-18E3-4CDD-8C70-F2130D6FBCD7}"/>
              </a:ext>
            </a:extLst>
          </p:cNvPr>
          <p:cNvSpPr/>
          <p:nvPr/>
        </p:nvSpPr>
        <p:spPr>
          <a:xfrm>
            <a:off x="3338331" y="4303340"/>
            <a:ext cx="5681249" cy="753000"/>
          </a:xfrm>
          <a:prstGeom prst="parallelogram">
            <a:avLst>
              <a:gd name="adj" fmla="val 25000"/>
            </a:avLst>
          </a:prstGeom>
          <a:solidFill>
            <a:schemeClr val="accent4">
              <a:lumMod val="60000"/>
              <a:lumOff val="40000"/>
            </a:schemeClr>
          </a:solidFill>
          <a:ln>
            <a:noFill/>
          </a:ln>
        </p:spPr>
        <p:txBody>
          <a:bodyPr spcFirstLastPara="1" wrap="square" lIns="91425" tIns="91425" rIns="274300" bIns="91425" anchor="ctr" anchorCtr="0">
            <a:noAutofit/>
          </a:bodyPr>
          <a:lstStyle/>
          <a:p>
            <a:pPr marL="0" lvl="0" indent="0" algn="r" rtl="0">
              <a:spcBef>
                <a:spcPts val="0"/>
              </a:spcBef>
              <a:spcAft>
                <a:spcPts val="0"/>
              </a:spcAft>
              <a:buNone/>
            </a:pPr>
            <a:r>
              <a:rPr lang="en" sz="4800" b="1" i="1" dirty="0">
                <a:solidFill>
                  <a:schemeClr val="accent6"/>
                </a:solidFill>
                <a:latin typeface="Cairo"/>
                <a:ea typeface="Cairo"/>
                <a:cs typeface="Cairo"/>
                <a:sym typeface="Cairo"/>
              </a:rPr>
              <a:t>GAME OVER</a:t>
            </a:r>
            <a:endParaRPr sz="4800" b="1" i="1" dirty="0">
              <a:solidFill>
                <a:schemeClr val="accent6"/>
              </a:solidFill>
              <a:latin typeface="Cairo"/>
              <a:ea typeface="Cairo"/>
              <a:cs typeface="Cairo"/>
              <a:sym typeface="Cairo"/>
            </a:endParaRPr>
          </a:p>
        </p:txBody>
      </p:sp>
    </p:spTree>
    <p:extLst>
      <p:ext uri="{BB962C8B-B14F-4D97-AF65-F5344CB8AC3E}">
        <p14:creationId xmlns:p14="http://schemas.microsoft.com/office/powerpoint/2010/main" val="255030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92"/>
        <p:cNvGrpSpPr/>
        <p:nvPr/>
      </p:nvGrpSpPr>
      <p:grpSpPr>
        <a:xfrm>
          <a:off x="0" y="0"/>
          <a:ext cx="0" cy="0"/>
          <a:chOff x="0" y="0"/>
          <a:chExt cx="0" cy="0"/>
        </a:xfrm>
      </p:grpSpPr>
      <p:sp>
        <p:nvSpPr>
          <p:cNvPr id="993" name="Google Shape;993;p35"/>
          <p:cNvSpPr/>
          <p:nvPr/>
        </p:nvSpPr>
        <p:spPr>
          <a:xfrm>
            <a:off x="789425" y="4322400"/>
            <a:ext cx="8430900" cy="318900"/>
          </a:xfrm>
          <a:prstGeom prst="parallelogram">
            <a:avLst>
              <a:gd name="adj" fmla="val 25000"/>
            </a:avLst>
          </a:prstGeom>
          <a:gradFill>
            <a:gsLst>
              <a:gs pos="0">
                <a:srgbClr val="FFF8C6">
                  <a:alpha val="0"/>
                </a:srgbClr>
              </a:gs>
              <a:gs pos="0">
                <a:schemeClr val="dk2"/>
              </a:gs>
              <a:gs pos="84000">
                <a:srgbClr val="FCBF34">
                  <a:alpha val="49411"/>
                </a:srgbClr>
              </a:gs>
              <a:gs pos="94000">
                <a:srgbClr val="FFFFFF">
                  <a:alpha val="17254"/>
                </a:srgbClr>
              </a:gs>
              <a:gs pos="100000">
                <a:srgbClr val="FFF8C6">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txBox="1">
            <a:spLocks noGrp="1"/>
          </p:cNvSpPr>
          <p:nvPr>
            <p:ph type="body" idx="1"/>
          </p:nvPr>
        </p:nvSpPr>
        <p:spPr>
          <a:xfrm>
            <a:off x="713225" y="1098225"/>
            <a:ext cx="7717500" cy="3503400"/>
          </a:xfrm>
          <a:prstGeom prst="rect">
            <a:avLst/>
          </a:prstGeom>
        </p:spPr>
        <p:txBody>
          <a:bodyPr spcFirstLastPara="1" wrap="square" lIns="91425" tIns="91425" rIns="91425" bIns="91425" anchor="t" anchorCtr="0">
            <a:noAutofit/>
          </a:bodyPr>
          <a:lstStyle/>
          <a:p>
            <a:pPr marL="114300" indent="0" algn="l" rtl="0">
              <a:lnSpc>
                <a:spcPct val="107000"/>
              </a:lnSpc>
              <a:spcAft>
                <a:spcPts val="80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114300" indent="0" algn="l" rtl="0">
              <a:lnSpc>
                <a:spcPct val="107000"/>
              </a:lnSpc>
              <a:spcAft>
                <a:spcPts val="800"/>
              </a:spcAft>
              <a:buNone/>
            </a:pPr>
            <a:r>
              <a:rPr lang="en-US" sz="2000" dirty="0">
                <a:effectLst/>
                <a:latin typeface="Calibri" panose="020F0502020204030204" pitchFamily="34" charset="0"/>
                <a:ea typeface="Jura Medium" panose="020B0604020202020204" charset="0"/>
                <a:cs typeface="Calibri" panose="020F0502020204030204" pitchFamily="34" charset="0"/>
              </a:rPr>
              <a:t>We chose to work on the Android gaming field, out of our passion and knowledge of games.</a:t>
            </a:r>
          </a:p>
          <a:p>
            <a:pPr marL="114300" indent="0" algn="l" rtl="0">
              <a:lnSpc>
                <a:spcPct val="107000"/>
              </a:lnSpc>
              <a:spcAft>
                <a:spcPts val="800"/>
              </a:spcAft>
              <a:buNone/>
            </a:pPr>
            <a:r>
              <a:rPr lang="en-US" sz="2000" dirty="0">
                <a:effectLst/>
                <a:latin typeface="Calibri" panose="020F0502020204030204" pitchFamily="34" charset="0"/>
                <a:ea typeface="Jura Medium" panose="020B0604020202020204" charset="0"/>
                <a:cs typeface="Calibri" panose="020F0502020204030204" pitchFamily="34" charset="0"/>
              </a:rPr>
              <a:t>Our focus is to predict whether a game will reach Google Play store’s top charts, which is a sign of succession, and deepen our understanding beyond how the Play store works.</a:t>
            </a:r>
          </a:p>
          <a:p>
            <a:pPr marL="0" lvl="0" indent="0" algn="r" rtl="0">
              <a:spcBef>
                <a:spcPts val="1200"/>
              </a:spcBef>
              <a:spcAft>
                <a:spcPts val="0"/>
              </a:spcAft>
              <a:buNone/>
            </a:pPr>
            <a:endParaRPr dirty="0"/>
          </a:p>
        </p:txBody>
      </p:sp>
      <p:sp>
        <p:nvSpPr>
          <p:cNvPr id="995" name="Google Shape;995;p35"/>
          <p:cNvSpPr txBox="1">
            <a:spLocks noGrp="1"/>
          </p:cNvSpPr>
          <p:nvPr>
            <p:ph type="title"/>
          </p:nvPr>
        </p:nvSpPr>
        <p:spPr>
          <a:xfrm>
            <a:off x="713225" y="3307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effectLst/>
                <a:latin typeface="Calibri" panose="020F0502020204030204" pitchFamily="34" charset="0"/>
                <a:ea typeface="Jura Medium" panose="020B0604020202020204" charset="0"/>
                <a:cs typeface="Arial" panose="020B0604020202020204" pitchFamily="34" charset="0"/>
              </a:rPr>
              <a:t>Rationale</a:t>
            </a:r>
            <a:endParaRPr lang="en-US" b="0" dirty="0"/>
          </a:p>
        </p:txBody>
      </p:sp>
      <p:sp>
        <p:nvSpPr>
          <p:cNvPr id="996" name="Google Shape;996;p35"/>
          <p:cNvSpPr/>
          <p:nvPr/>
        </p:nvSpPr>
        <p:spPr>
          <a:xfrm flipH="1">
            <a:off x="-152400" y="13716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7" name="Google Shape;997;p35"/>
          <p:cNvSpPr/>
          <p:nvPr/>
        </p:nvSpPr>
        <p:spPr>
          <a:xfrm flipH="1">
            <a:off x="-152529" y="19045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8" name="Google Shape;998;p35"/>
          <p:cNvSpPr/>
          <p:nvPr/>
        </p:nvSpPr>
        <p:spPr>
          <a:xfrm flipH="1">
            <a:off x="-152717" y="24374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999" name="Google Shape;999;p35"/>
          <p:cNvSpPr/>
          <p:nvPr/>
        </p:nvSpPr>
        <p:spPr>
          <a:xfrm flipH="1">
            <a:off x="-152655" y="29704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0" name="Google Shape;1000;p35"/>
          <p:cNvSpPr/>
          <p:nvPr/>
        </p:nvSpPr>
        <p:spPr>
          <a:xfrm flipH="1">
            <a:off x="-152716" y="35033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1" name="Google Shape;1001;p35"/>
          <p:cNvSpPr/>
          <p:nvPr/>
        </p:nvSpPr>
        <p:spPr>
          <a:xfrm flipH="1">
            <a:off x="-152549" y="40362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grpSp>
        <p:nvGrpSpPr>
          <p:cNvPr id="1002" name="Google Shape;1002;p35"/>
          <p:cNvGrpSpPr/>
          <p:nvPr/>
        </p:nvGrpSpPr>
        <p:grpSpPr>
          <a:xfrm>
            <a:off x="88884" y="2540242"/>
            <a:ext cx="323640" cy="323799"/>
            <a:chOff x="-55987225" y="3591025"/>
            <a:chExt cx="317450" cy="317575"/>
          </a:xfrm>
        </p:grpSpPr>
        <p:sp>
          <p:nvSpPr>
            <p:cNvPr id="1003" name="Google Shape;1003;p35"/>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35"/>
          <p:cNvGrpSpPr/>
          <p:nvPr/>
        </p:nvGrpSpPr>
        <p:grpSpPr>
          <a:xfrm>
            <a:off x="105663" y="4146046"/>
            <a:ext cx="290083" cy="289373"/>
            <a:chOff x="-38537400" y="3588000"/>
            <a:chExt cx="316650" cy="315875"/>
          </a:xfrm>
        </p:grpSpPr>
        <p:sp>
          <p:nvSpPr>
            <p:cNvPr id="1009" name="Google Shape;1009;p3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5"/>
          <p:cNvGrpSpPr/>
          <p:nvPr/>
        </p:nvGrpSpPr>
        <p:grpSpPr>
          <a:xfrm>
            <a:off x="88889" y="3650137"/>
            <a:ext cx="323631" cy="234589"/>
            <a:chOff x="-20571700" y="3722875"/>
            <a:chExt cx="304050" cy="220375"/>
          </a:xfrm>
        </p:grpSpPr>
        <p:sp>
          <p:nvSpPr>
            <p:cNvPr id="1014" name="Google Shape;1014;p35"/>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5"/>
          <p:cNvGrpSpPr/>
          <p:nvPr/>
        </p:nvGrpSpPr>
        <p:grpSpPr>
          <a:xfrm>
            <a:off x="105655" y="3083563"/>
            <a:ext cx="290098" cy="288154"/>
            <a:chOff x="4456725" y="4993625"/>
            <a:chExt cx="482050" cy="478900"/>
          </a:xfrm>
        </p:grpSpPr>
        <p:sp>
          <p:nvSpPr>
            <p:cNvPr id="1022" name="Google Shape;1022;p35"/>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 name="Google Shape;1023;p35"/>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 name="Google Shape;1024;p35"/>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 name="Google Shape;1025;p35"/>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6" name="Google Shape;1026;p35"/>
          <p:cNvGrpSpPr/>
          <p:nvPr/>
        </p:nvGrpSpPr>
        <p:grpSpPr>
          <a:xfrm>
            <a:off x="88882" y="1491033"/>
            <a:ext cx="323644" cy="319418"/>
            <a:chOff x="6232000" y="1435050"/>
            <a:chExt cx="488225" cy="481850"/>
          </a:xfrm>
        </p:grpSpPr>
        <p:sp>
          <p:nvSpPr>
            <p:cNvPr id="1027" name="Google Shape;1027;p35"/>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 name="Google Shape;1028;p35"/>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 name="Google Shape;1029;p35"/>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 name="Google Shape;1030;p35"/>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1" name="Google Shape;1031;p35"/>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2" name="Google Shape;1032;p35"/>
          <p:cNvGrpSpPr/>
          <p:nvPr/>
        </p:nvGrpSpPr>
        <p:grpSpPr>
          <a:xfrm>
            <a:off x="105686" y="2002363"/>
            <a:ext cx="290036" cy="318832"/>
            <a:chOff x="1413125" y="250200"/>
            <a:chExt cx="1406575" cy="1546225"/>
          </a:xfrm>
        </p:grpSpPr>
        <p:sp>
          <p:nvSpPr>
            <p:cNvPr id="1033" name="Google Shape;1033;p35"/>
            <p:cNvSpPr/>
            <p:nvPr/>
          </p:nvSpPr>
          <p:spPr>
            <a:xfrm>
              <a:off x="2471775" y="250200"/>
              <a:ext cx="347925" cy="292350"/>
            </a:xfrm>
            <a:custGeom>
              <a:avLst/>
              <a:gdLst/>
              <a:ahLst/>
              <a:cxnLst/>
              <a:rect l="l" t="t" r="r" b="b"/>
              <a:pathLst>
                <a:path w="13917" h="11694" extrusionOk="0">
                  <a:moveTo>
                    <a:pt x="8089" y="0"/>
                  </a:moveTo>
                  <a:lnTo>
                    <a:pt x="4813" y="3276"/>
                  </a:lnTo>
                  <a:lnTo>
                    <a:pt x="2562" y="1025"/>
                  </a:lnTo>
                  <a:lnTo>
                    <a:pt x="1" y="3585"/>
                  </a:lnTo>
                  <a:lnTo>
                    <a:pt x="2252" y="5847"/>
                  </a:lnTo>
                  <a:lnTo>
                    <a:pt x="2223" y="5866"/>
                  </a:lnTo>
                  <a:lnTo>
                    <a:pt x="8051" y="11693"/>
                  </a:lnTo>
                  <a:lnTo>
                    <a:pt x="13917" y="5827"/>
                  </a:lnTo>
                  <a:lnTo>
                    <a:pt x="80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2243950" y="461100"/>
              <a:ext cx="364850" cy="364600"/>
            </a:xfrm>
            <a:custGeom>
              <a:avLst/>
              <a:gdLst/>
              <a:ahLst/>
              <a:cxnLst/>
              <a:rect l="l" t="t" r="r" b="b"/>
              <a:pathLst>
                <a:path w="14594" h="14584" extrusionOk="0">
                  <a:moveTo>
                    <a:pt x="8766" y="1"/>
                  </a:moveTo>
                  <a:lnTo>
                    <a:pt x="1" y="8766"/>
                  </a:lnTo>
                  <a:lnTo>
                    <a:pt x="5818" y="14583"/>
                  </a:lnTo>
                  <a:lnTo>
                    <a:pt x="14593" y="5818"/>
                  </a:lnTo>
                  <a:lnTo>
                    <a:pt x="87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413125" y="1202800"/>
              <a:ext cx="549875" cy="593625"/>
            </a:xfrm>
            <a:custGeom>
              <a:avLst/>
              <a:gdLst/>
              <a:ahLst/>
              <a:cxnLst/>
              <a:rect l="l" t="t" r="r" b="b"/>
              <a:pathLst>
                <a:path w="21995" h="23745" extrusionOk="0">
                  <a:moveTo>
                    <a:pt x="12341" y="1"/>
                  </a:moveTo>
                  <a:lnTo>
                    <a:pt x="0" y="12332"/>
                  </a:lnTo>
                  <a:lnTo>
                    <a:pt x="11413" y="23745"/>
                  </a:lnTo>
                  <a:lnTo>
                    <a:pt x="18593" y="16574"/>
                  </a:lnTo>
                  <a:lnTo>
                    <a:pt x="18989" y="12660"/>
                  </a:lnTo>
                  <a:lnTo>
                    <a:pt x="21995" y="9655"/>
                  </a:lnTo>
                  <a:lnTo>
                    <a:pt x="12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1711975" y="656800"/>
              <a:ext cx="830625" cy="981875"/>
            </a:xfrm>
            <a:custGeom>
              <a:avLst/>
              <a:gdLst/>
              <a:ahLst/>
              <a:cxnLst/>
              <a:rect l="l" t="t" r="r" b="b"/>
              <a:pathLst>
                <a:path w="33225" h="39275" extrusionOk="0">
                  <a:moveTo>
                    <a:pt x="29571" y="20826"/>
                  </a:moveTo>
                  <a:cubicBezTo>
                    <a:pt x="29568" y="20826"/>
                    <a:pt x="29565" y="20826"/>
                    <a:pt x="29562" y="20826"/>
                  </a:cubicBezTo>
                  <a:lnTo>
                    <a:pt x="29571" y="20826"/>
                  </a:lnTo>
                  <a:cubicBezTo>
                    <a:pt x="29571" y="20826"/>
                    <a:pt x="29571" y="20826"/>
                    <a:pt x="29571" y="20826"/>
                  </a:cubicBezTo>
                  <a:close/>
                  <a:moveTo>
                    <a:pt x="13346" y="0"/>
                  </a:moveTo>
                  <a:lnTo>
                    <a:pt x="0" y="13346"/>
                  </a:lnTo>
                  <a:lnTo>
                    <a:pt x="4436" y="17782"/>
                  </a:lnTo>
                  <a:lnTo>
                    <a:pt x="2948" y="19280"/>
                  </a:lnTo>
                  <a:lnTo>
                    <a:pt x="12602" y="28934"/>
                  </a:lnTo>
                  <a:lnTo>
                    <a:pt x="12621" y="28905"/>
                  </a:lnTo>
                  <a:lnTo>
                    <a:pt x="22981" y="39274"/>
                  </a:lnTo>
                  <a:lnTo>
                    <a:pt x="30035" y="32220"/>
                  </a:lnTo>
                  <a:lnTo>
                    <a:pt x="19676" y="21860"/>
                  </a:lnTo>
                  <a:lnTo>
                    <a:pt x="22323" y="19212"/>
                  </a:lnTo>
                  <a:cubicBezTo>
                    <a:pt x="24594" y="20265"/>
                    <a:pt x="27058" y="20816"/>
                    <a:pt x="29571" y="20826"/>
                  </a:cubicBezTo>
                  <a:lnTo>
                    <a:pt x="29571" y="20826"/>
                  </a:lnTo>
                  <a:cubicBezTo>
                    <a:pt x="30805" y="20825"/>
                    <a:pt x="32029" y="20690"/>
                    <a:pt x="33224" y="20420"/>
                  </a:cubicBezTo>
                  <a:lnTo>
                    <a:pt x="32412" y="16883"/>
                  </a:lnTo>
                  <a:cubicBezTo>
                    <a:pt x="31430" y="17106"/>
                    <a:pt x="30486" y="17199"/>
                    <a:pt x="29597" y="17199"/>
                  </a:cubicBezTo>
                  <a:cubicBezTo>
                    <a:pt x="26636" y="17199"/>
                    <a:pt x="24280" y="16176"/>
                    <a:pt x="23135" y="15559"/>
                  </a:cubicBezTo>
                  <a:lnTo>
                    <a:pt x="26962" y="11732"/>
                  </a:lnTo>
                  <a:lnTo>
                    <a:pt x="18719" y="3499"/>
                  </a:lnTo>
                  <a:lnTo>
                    <a:pt x="17781" y="4436"/>
                  </a:lnTo>
                  <a:lnTo>
                    <a:pt x="13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35"/>
          <p:cNvSpPr/>
          <p:nvPr/>
        </p:nvSpPr>
        <p:spPr>
          <a:xfrm>
            <a:off x="-152400" y="-351400"/>
            <a:ext cx="2105100" cy="753000"/>
          </a:xfrm>
          <a:prstGeom prst="parallelogram">
            <a:avLst>
              <a:gd name="adj" fmla="val 25000"/>
            </a:avLst>
          </a:prstGeom>
          <a:solidFill>
            <a:srgbClr val="1B1938">
              <a:alpha val="56980"/>
            </a:srgbClr>
          </a:solidFill>
          <a:ln>
            <a:noFill/>
          </a:ln>
        </p:spPr>
        <p:txBody>
          <a:bodyPr spcFirstLastPara="1" wrap="square" lIns="91425" tIns="91425" rIns="274300" bIns="91425" anchor="ctr" anchorCtr="0">
            <a:noAutofit/>
          </a:bodyPr>
          <a:lstStyle/>
          <a:p>
            <a:pPr marL="0" lvl="0" indent="0" algn="r" rtl="0">
              <a:spcBef>
                <a:spcPts val="0"/>
              </a:spcBef>
              <a:spcAft>
                <a:spcPts val="0"/>
              </a:spcAft>
              <a:buNone/>
            </a:pPr>
            <a:endParaRPr sz="4800" b="1" i="1">
              <a:solidFill>
                <a:srgbClr val="FFFFFF"/>
              </a:solidFill>
              <a:latin typeface="Cairo"/>
              <a:ea typeface="Cairo"/>
              <a:cs typeface="Cairo"/>
              <a:sym typeface="Cairo"/>
            </a:endParaRPr>
          </a:p>
        </p:txBody>
      </p:sp>
      <p:grpSp>
        <p:nvGrpSpPr>
          <p:cNvPr id="1038" name="Google Shape;1038;p35"/>
          <p:cNvGrpSpPr/>
          <p:nvPr/>
        </p:nvGrpSpPr>
        <p:grpSpPr>
          <a:xfrm>
            <a:off x="156589" y="83596"/>
            <a:ext cx="252939" cy="234596"/>
            <a:chOff x="-62511900" y="4129100"/>
            <a:chExt cx="304050" cy="282000"/>
          </a:xfrm>
        </p:grpSpPr>
        <p:sp>
          <p:nvSpPr>
            <p:cNvPr id="1039" name="Google Shape;1039;p3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35"/>
          <p:cNvGrpSpPr/>
          <p:nvPr/>
        </p:nvGrpSpPr>
        <p:grpSpPr>
          <a:xfrm>
            <a:off x="693489" y="83588"/>
            <a:ext cx="200227" cy="234612"/>
            <a:chOff x="-49375900" y="3550975"/>
            <a:chExt cx="256800" cy="300900"/>
          </a:xfrm>
        </p:grpSpPr>
        <p:sp>
          <p:nvSpPr>
            <p:cNvPr id="1045" name="Google Shape;1045;p35"/>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5"/>
          <p:cNvGrpSpPr/>
          <p:nvPr/>
        </p:nvGrpSpPr>
        <p:grpSpPr>
          <a:xfrm>
            <a:off x="1177677" y="89590"/>
            <a:ext cx="310697" cy="222608"/>
            <a:chOff x="-60621600" y="4145650"/>
            <a:chExt cx="316650" cy="226850"/>
          </a:xfrm>
        </p:grpSpPr>
        <p:sp>
          <p:nvSpPr>
            <p:cNvPr id="1057" name="Google Shape;1057;p35"/>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35"/>
          <p:cNvSpPr/>
          <p:nvPr/>
        </p:nvSpPr>
        <p:spPr>
          <a:xfrm flipH="1">
            <a:off x="-134825" y="1371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1" name="Google Shape;1061;p35"/>
          <p:cNvSpPr/>
          <p:nvPr/>
        </p:nvSpPr>
        <p:spPr>
          <a:xfrm flipH="1">
            <a:off x="-134825" y="19050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2" name="Google Shape;1062;p35"/>
          <p:cNvSpPr/>
          <p:nvPr/>
        </p:nvSpPr>
        <p:spPr>
          <a:xfrm flipH="1">
            <a:off x="-134825" y="24384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3" name="Google Shape;1063;p35"/>
          <p:cNvSpPr/>
          <p:nvPr/>
        </p:nvSpPr>
        <p:spPr>
          <a:xfrm flipH="1">
            <a:off x="-134825" y="29718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4" name="Google Shape;1064;p35"/>
          <p:cNvSpPr/>
          <p:nvPr/>
        </p:nvSpPr>
        <p:spPr>
          <a:xfrm flipH="1">
            <a:off x="-134825" y="35052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5" name="Google Shape;1065;p35"/>
          <p:cNvSpPr/>
          <p:nvPr/>
        </p:nvSpPr>
        <p:spPr>
          <a:xfrm flipH="1">
            <a:off x="-134825" y="4038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92"/>
        <p:cNvGrpSpPr/>
        <p:nvPr/>
      </p:nvGrpSpPr>
      <p:grpSpPr>
        <a:xfrm>
          <a:off x="0" y="0"/>
          <a:ext cx="0" cy="0"/>
          <a:chOff x="0" y="0"/>
          <a:chExt cx="0" cy="0"/>
        </a:xfrm>
      </p:grpSpPr>
      <p:sp>
        <p:nvSpPr>
          <p:cNvPr id="993" name="Google Shape;993;p35"/>
          <p:cNvSpPr/>
          <p:nvPr/>
        </p:nvSpPr>
        <p:spPr>
          <a:xfrm>
            <a:off x="789425" y="4322400"/>
            <a:ext cx="8430900" cy="318900"/>
          </a:xfrm>
          <a:prstGeom prst="parallelogram">
            <a:avLst>
              <a:gd name="adj" fmla="val 25000"/>
            </a:avLst>
          </a:prstGeom>
          <a:gradFill>
            <a:gsLst>
              <a:gs pos="0">
                <a:srgbClr val="FFF8C6">
                  <a:alpha val="0"/>
                </a:srgbClr>
              </a:gs>
              <a:gs pos="0">
                <a:schemeClr val="dk2"/>
              </a:gs>
              <a:gs pos="84000">
                <a:srgbClr val="FCBF34">
                  <a:alpha val="49411"/>
                </a:srgbClr>
              </a:gs>
              <a:gs pos="94000">
                <a:srgbClr val="FFFFFF">
                  <a:alpha val="17254"/>
                </a:srgbClr>
              </a:gs>
              <a:gs pos="100000">
                <a:srgbClr val="FFF8C6">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txBox="1">
            <a:spLocks noGrp="1"/>
          </p:cNvSpPr>
          <p:nvPr>
            <p:ph type="body" idx="1"/>
          </p:nvPr>
        </p:nvSpPr>
        <p:spPr>
          <a:xfrm>
            <a:off x="713224" y="1098225"/>
            <a:ext cx="7882135" cy="3503400"/>
          </a:xfrm>
          <a:prstGeom prst="rect">
            <a:avLst/>
          </a:prstGeom>
        </p:spPr>
        <p:txBody>
          <a:bodyPr spcFirstLastPara="1" wrap="square" lIns="91425" tIns="91425" rIns="91425" bIns="91425" anchor="t" anchorCtr="0">
            <a:noAutofit/>
          </a:bodyPr>
          <a:lstStyle/>
          <a:p>
            <a:pPr marL="114300" indent="0" algn="l" rtl="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14300" indent="0" algn="l" rtl="0">
              <a:lnSpc>
                <a:spcPct val="107000"/>
              </a:lnSpc>
              <a:spcAft>
                <a:spcPts val="800"/>
              </a:spcAft>
              <a:buNone/>
            </a:pPr>
            <a:endParaRPr lang="en-US" sz="2000" dirty="0">
              <a:effectLst/>
              <a:latin typeface="Calibri" panose="020F0502020204030204" pitchFamily="34" charset="0"/>
              <a:ea typeface="Jura Medium" panose="020B0604020202020204" charset="0"/>
              <a:cs typeface="Arial" panose="020B0604020202020204" pitchFamily="34" charset="0"/>
            </a:endParaRPr>
          </a:p>
          <a:p>
            <a:pPr marL="114300" indent="0" algn="l" rtl="0">
              <a:lnSpc>
                <a:spcPct val="107000"/>
              </a:lnSpc>
              <a:spcAft>
                <a:spcPts val="800"/>
              </a:spcAft>
              <a:buNone/>
            </a:pPr>
            <a:r>
              <a:rPr lang="en-US" sz="2000" dirty="0">
                <a:effectLst/>
                <a:latin typeface="Calibri" panose="020F0502020204030204" pitchFamily="34" charset="0"/>
                <a:ea typeface="Jura Medium" panose="020B0604020202020204" charset="0"/>
                <a:cs typeface="Arial" panose="020B0604020202020204" pitchFamily="34" charset="0"/>
              </a:rPr>
              <a:t>The challenge we faced was a classification problem in which we tried to </a:t>
            </a:r>
          </a:p>
          <a:p>
            <a:pPr marL="114300" indent="0" algn="l" rtl="0">
              <a:lnSpc>
                <a:spcPct val="107000"/>
              </a:lnSpc>
              <a:spcAft>
                <a:spcPts val="800"/>
              </a:spcAft>
              <a:buNone/>
            </a:pPr>
            <a:r>
              <a:rPr lang="en-US" sz="2000" dirty="0">
                <a:latin typeface="Calibri" panose="020F0502020204030204" pitchFamily="34" charset="0"/>
                <a:ea typeface="Jura Medium" panose="020B0604020202020204" charset="0"/>
                <a:cs typeface="Arial" panose="020B0604020202020204" pitchFamily="34" charset="0"/>
              </a:rPr>
              <a:t>c</a:t>
            </a:r>
            <a:r>
              <a:rPr lang="en-US" sz="2000" dirty="0">
                <a:effectLst/>
                <a:latin typeface="Calibri" panose="020F0502020204030204" pitchFamily="34" charset="0"/>
                <a:ea typeface="Jura Medium" panose="020B0604020202020204" charset="0"/>
                <a:cs typeface="Arial" panose="020B0604020202020204" pitchFamily="34" charset="0"/>
              </a:rPr>
              <a:t>lassify whether a game app will be featured on the top charts or not.</a:t>
            </a:r>
          </a:p>
          <a:p>
            <a:pPr marL="0" indent="0">
              <a:spcBef>
                <a:spcPts val="1200"/>
              </a:spcBef>
              <a:buNone/>
            </a:pP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endParaRPr sz="1800" dirty="0"/>
          </a:p>
        </p:txBody>
      </p:sp>
      <p:sp>
        <p:nvSpPr>
          <p:cNvPr id="995" name="Google Shape;995;p35"/>
          <p:cNvSpPr txBox="1">
            <a:spLocks noGrp="1"/>
          </p:cNvSpPr>
          <p:nvPr>
            <p:ph type="title"/>
          </p:nvPr>
        </p:nvSpPr>
        <p:spPr>
          <a:xfrm>
            <a:off x="0" y="330725"/>
            <a:ext cx="896907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Defining</a:t>
            </a:r>
            <a:r>
              <a:rPr kumimoji="0" lang="he-IL"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a:t>
            </a: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the</a:t>
            </a:r>
            <a:r>
              <a:rPr kumimoji="0" lang="he-IL"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a:t>
            </a: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problem</a:t>
            </a:r>
            <a:r>
              <a:rPr kumimoji="0" lang="he-IL"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a:t>
            </a: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we</a:t>
            </a:r>
            <a:r>
              <a:rPr kumimoji="0" lang="he-IL"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a:t>
            </a: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are</a:t>
            </a:r>
            <a:r>
              <a:rPr kumimoji="0" lang="he-IL"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a:t>
            </a: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dealing</a:t>
            </a:r>
            <a:r>
              <a:rPr kumimoji="0" lang="he-IL"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a:t>
            </a: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with</a:t>
            </a:r>
            <a:r>
              <a:rPr kumimoji="0" lang="he-IL" altLang="he-IL" sz="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
        <p:nvSpPr>
          <p:cNvPr id="996" name="Google Shape;996;p35"/>
          <p:cNvSpPr/>
          <p:nvPr/>
        </p:nvSpPr>
        <p:spPr>
          <a:xfrm flipH="1">
            <a:off x="-152400" y="13716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7" name="Google Shape;997;p35"/>
          <p:cNvSpPr/>
          <p:nvPr/>
        </p:nvSpPr>
        <p:spPr>
          <a:xfrm flipH="1">
            <a:off x="-152529" y="19045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8" name="Google Shape;998;p35"/>
          <p:cNvSpPr/>
          <p:nvPr/>
        </p:nvSpPr>
        <p:spPr>
          <a:xfrm flipH="1">
            <a:off x="-152717" y="24374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999" name="Google Shape;999;p35"/>
          <p:cNvSpPr/>
          <p:nvPr/>
        </p:nvSpPr>
        <p:spPr>
          <a:xfrm flipH="1">
            <a:off x="-152655" y="29704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0" name="Google Shape;1000;p35"/>
          <p:cNvSpPr/>
          <p:nvPr/>
        </p:nvSpPr>
        <p:spPr>
          <a:xfrm flipH="1">
            <a:off x="-152716" y="35033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1" name="Google Shape;1001;p35"/>
          <p:cNvSpPr/>
          <p:nvPr/>
        </p:nvSpPr>
        <p:spPr>
          <a:xfrm flipH="1">
            <a:off x="-152549" y="40362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grpSp>
        <p:nvGrpSpPr>
          <p:cNvPr id="1002" name="Google Shape;1002;p35"/>
          <p:cNvGrpSpPr/>
          <p:nvPr/>
        </p:nvGrpSpPr>
        <p:grpSpPr>
          <a:xfrm>
            <a:off x="88884" y="2540242"/>
            <a:ext cx="323640" cy="323799"/>
            <a:chOff x="-55987225" y="3591025"/>
            <a:chExt cx="317450" cy="317575"/>
          </a:xfrm>
        </p:grpSpPr>
        <p:sp>
          <p:nvSpPr>
            <p:cNvPr id="1003" name="Google Shape;1003;p35"/>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35"/>
          <p:cNvGrpSpPr/>
          <p:nvPr/>
        </p:nvGrpSpPr>
        <p:grpSpPr>
          <a:xfrm>
            <a:off x="105663" y="4146046"/>
            <a:ext cx="290083" cy="289373"/>
            <a:chOff x="-38537400" y="3588000"/>
            <a:chExt cx="316650" cy="315875"/>
          </a:xfrm>
        </p:grpSpPr>
        <p:sp>
          <p:nvSpPr>
            <p:cNvPr id="1009" name="Google Shape;1009;p3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5"/>
          <p:cNvGrpSpPr/>
          <p:nvPr/>
        </p:nvGrpSpPr>
        <p:grpSpPr>
          <a:xfrm>
            <a:off x="88889" y="3650137"/>
            <a:ext cx="323631" cy="234589"/>
            <a:chOff x="-20571700" y="3722875"/>
            <a:chExt cx="304050" cy="220375"/>
          </a:xfrm>
        </p:grpSpPr>
        <p:sp>
          <p:nvSpPr>
            <p:cNvPr id="1014" name="Google Shape;1014;p35"/>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5"/>
          <p:cNvGrpSpPr/>
          <p:nvPr/>
        </p:nvGrpSpPr>
        <p:grpSpPr>
          <a:xfrm>
            <a:off x="105655" y="3083563"/>
            <a:ext cx="290098" cy="288154"/>
            <a:chOff x="4456725" y="4993625"/>
            <a:chExt cx="482050" cy="478900"/>
          </a:xfrm>
        </p:grpSpPr>
        <p:sp>
          <p:nvSpPr>
            <p:cNvPr id="1022" name="Google Shape;1022;p35"/>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 name="Google Shape;1023;p35"/>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 name="Google Shape;1024;p35"/>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 name="Google Shape;1025;p35"/>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6" name="Google Shape;1026;p35"/>
          <p:cNvGrpSpPr/>
          <p:nvPr/>
        </p:nvGrpSpPr>
        <p:grpSpPr>
          <a:xfrm>
            <a:off x="88882" y="1491033"/>
            <a:ext cx="323644" cy="319418"/>
            <a:chOff x="6232000" y="1435050"/>
            <a:chExt cx="488225" cy="481850"/>
          </a:xfrm>
        </p:grpSpPr>
        <p:sp>
          <p:nvSpPr>
            <p:cNvPr id="1027" name="Google Shape;1027;p35"/>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 name="Google Shape;1028;p35"/>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 name="Google Shape;1029;p35"/>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 name="Google Shape;1030;p35"/>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1" name="Google Shape;1031;p35"/>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2" name="Google Shape;1032;p35"/>
          <p:cNvGrpSpPr/>
          <p:nvPr/>
        </p:nvGrpSpPr>
        <p:grpSpPr>
          <a:xfrm>
            <a:off x="105686" y="2002363"/>
            <a:ext cx="290036" cy="318832"/>
            <a:chOff x="1413125" y="250200"/>
            <a:chExt cx="1406575" cy="1546225"/>
          </a:xfrm>
        </p:grpSpPr>
        <p:sp>
          <p:nvSpPr>
            <p:cNvPr id="1033" name="Google Shape;1033;p35"/>
            <p:cNvSpPr/>
            <p:nvPr/>
          </p:nvSpPr>
          <p:spPr>
            <a:xfrm>
              <a:off x="2471775" y="250200"/>
              <a:ext cx="347925" cy="292350"/>
            </a:xfrm>
            <a:custGeom>
              <a:avLst/>
              <a:gdLst/>
              <a:ahLst/>
              <a:cxnLst/>
              <a:rect l="l" t="t" r="r" b="b"/>
              <a:pathLst>
                <a:path w="13917" h="11694" extrusionOk="0">
                  <a:moveTo>
                    <a:pt x="8089" y="0"/>
                  </a:moveTo>
                  <a:lnTo>
                    <a:pt x="4813" y="3276"/>
                  </a:lnTo>
                  <a:lnTo>
                    <a:pt x="2562" y="1025"/>
                  </a:lnTo>
                  <a:lnTo>
                    <a:pt x="1" y="3585"/>
                  </a:lnTo>
                  <a:lnTo>
                    <a:pt x="2252" y="5847"/>
                  </a:lnTo>
                  <a:lnTo>
                    <a:pt x="2223" y="5866"/>
                  </a:lnTo>
                  <a:lnTo>
                    <a:pt x="8051" y="11693"/>
                  </a:lnTo>
                  <a:lnTo>
                    <a:pt x="13917" y="5827"/>
                  </a:lnTo>
                  <a:lnTo>
                    <a:pt x="80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2243950" y="461100"/>
              <a:ext cx="364850" cy="364600"/>
            </a:xfrm>
            <a:custGeom>
              <a:avLst/>
              <a:gdLst/>
              <a:ahLst/>
              <a:cxnLst/>
              <a:rect l="l" t="t" r="r" b="b"/>
              <a:pathLst>
                <a:path w="14594" h="14584" extrusionOk="0">
                  <a:moveTo>
                    <a:pt x="8766" y="1"/>
                  </a:moveTo>
                  <a:lnTo>
                    <a:pt x="1" y="8766"/>
                  </a:lnTo>
                  <a:lnTo>
                    <a:pt x="5818" y="14583"/>
                  </a:lnTo>
                  <a:lnTo>
                    <a:pt x="14593" y="5818"/>
                  </a:lnTo>
                  <a:lnTo>
                    <a:pt x="87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413125" y="1202800"/>
              <a:ext cx="549875" cy="593625"/>
            </a:xfrm>
            <a:custGeom>
              <a:avLst/>
              <a:gdLst/>
              <a:ahLst/>
              <a:cxnLst/>
              <a:rect l="l" t="t" r="r" b="b"/>
              <a:pathLst>
                <a:path w="21995" h="23745" extrusionOk="0">
                  <a:moveTo>
                    <a:pt x="12341" y="1"/>
                  </a:moveTo>
                  <a:lnTo>
                    <a:pt x="0" y="12332"/>
                  </a:lnTo>
                  <a:lnTo>
                    <a:pt x="11413" y="23745"/>
                  </a:lnTo>
                  <a:lnTo>
                    <a:pt x="18593" y="16574"/>
                  </a:lnTo>
                  <a:lnTo>
                    <a:pt x="18989" y="12660"/>
                  </a:lnTo>
                  <a:lnTo>
                    <a:pt x="21995" y="9655"/>
                  </a:lnTo>
                  <a:lnTo>
                    <a:pt x="12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1711975" y="656800"/>
              <a:ext cx="830625" cy="981875"/>
            </a:xfrm>
            <a:custGeom>
              <a:avLst/>
              <a:gdLst/>
              <a:ahLst/>
              <a:cxnLst/>
              <a:rect l="l" t="t" r="r" b="b"/>
              <a:pathLst>
                <a:path w="33225" h="39275" extrusionOk="0">
                  <a:moveTo>
                    <a:pt x="29571" y="20826"/>
                  </a:moveTo>
                  <a:cubicBezTo>
                    <a:pt x="29568" y="20826"/>
                    <a:pt x="29565" y="20826"/>
                    <a:pt x="29562" y="20826"/>
                  </a:cubicBezTo>
                  <a:lnTo>
                    <a:pt x="29571" y="20826"/>
                  </a:lnTo>
                  <a:cubicBezTo>
                    <a:pt x="29571" y="20826"/>
                    <a:pt x="29571" y="20826"/>
                    <a:pt x="29571" y="20826"/>
                  </a:cubicBezTo>
                  <a:close/>
                  <a:moveTo>
                    <a:pt x="13346" y="0"/>
                  </a:moveTo>
                  <a:lnTo>
                    <a:pt x="0" y="13346"/>
                  </a:lnTo>
                  <a:lnTo>
                    <a:pt x="4436" y="17782"/>
                  </a:lnTo>
                  <a:lnTo>
                    <a:pt x="2948" y="19280"/>
                  </a:lnTo>
                  <a:lnTo>
                    <a:pt x="12602" y="28934"/>
                  </a:lnTo>
                  <a:lnTo>
                    <a:pt x="12621" y="28905"/>
                  </a:lnTo>
                  <a:lnTo>
                    <a:pt x="22981" y="39274"/>
                  </a:lnTo>
                  <a:lnTo>
                    <a:pt x="30035" y="32220"/>
                  </a:lnTo>
                  <a:lnTo>
                    <a:pt x="19676" y="21860"/>
                  </a:lnTo>
                  <a:lnTo>
                    <a:pt x="22323" y="19212"/>
                  </a:lnTo>
                  <a:cubicBezTo>
                    <a:pt x="24594" y="20265"/>
                    <a:pt x="27058" y="20816"/>
                    <a:pt x="29571" y="20826"/>
                  </a:cubicBezTo>
                  <a:lnTo>
                    <a:pt x="29571" y="20826"/>
                  </a:lnTo>
                  <a:cubicBezTo>
                    <a:pt x="30805" y="20825"/>
                    <a:pt x="32029" y="20690"/>
                    <a:pt x="33224" y="20420"/>
                  </a:cubicBezTo>
                  <a:lnTo>
                    <a:pt x="32412" y="16883"/>
                  </a:lnTo>
                  <a:cubicBezTo>
                    <a:pt x="31430" y="17106"/>
                    <a:pt x="30486" y="17199"/>
                    <a:pt x="29597" y="17199"/>
                  </a:cubicBezTo>
                  <a:cubicBezTo>
                    <a:pt x="26636" y="17199"/>
                    <a:pt x="24280" y="16176"/>
                    <a:pt x="23135" y="15559"/>
                  </a:cubicBezTo>
                  <a:lnTo>
                    <a:pt x="26962" y="11732"/>
                  </a:lnTo>
                  <a:lnTo>
                    <a:pt x="18719" y="3499"/>
                  </a:lnTo>
                  <a:lnTo>
                    <a:pt x="17781" y="4436"/>
                  </a:lnTo>
                  <a:lnTo>
                    <a:pt x="13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35"/>
          <p:cNvSpPr/>
          <p:nvPr/>
        </p:nvSpPr>
        <p:spPr>
          <a:xfrm>
            <a:off x="-152400" y="-351400"/>
            <a:ext cx="2105100" cy="753000"/>
          </a:xfrm>
          <a:prstGeom prst="parallelogram">
            <a:avLst>
              <a:gd name="adj" fmla="val 25000"/>
            </a:avLst>
          </a:prstGeom>
          <a:solidFill>
            <a:srgbClr val="1B1938">
              <a:alpha val="56980"/>
            </a:srgbClr>
          </a:solidFill>
          <a:ln>
            <a:noFill/>
          </a:ln>
        </p:spPr>
        <p:txBody>
          <a:bodyPr spcFirstLastPara="1" wrap="square" lIns="91425" tIns="91425" rIns="274300" bIns="91425" anchor="ctr" anchorCtr="0">
            <a:noAutofit/>
          </a:bodyPr>
          <a:lstStyle/>
          <a:p>
            <a:pPr marL="0" lvl="0" indent="0" algn="r" rtl="0">
              <a:spcBef>
                <a:spcPts val="0"/>
              </a:spcBef>
              <a:spcAft>
                <a:spcPts val="0"/>
              </a:spcAft>
              <a:buNone/>
            </a:pPr>
            <a:endParaRPr sz="4800" b="1" i="1">
              <a:solidFill>
                <a:srgbClr val="FFFFFF"/>
              </a:solidFill>
              <a:latin typeface="Cairo"/>
              <a:ea typeface="Cairo"/>
              <a:cs typeface="Cairo"/>
              <a:sym typeface="Cairo"/>
            </a:endParaRPr>
          </a:p>
        </p:txBody>
      </p:sp>
      <p:grpSp>
        <p:nvGrpSpPr>
          <p:cNvPr id="1038" name="Google Shape;1038;p35"/>
          <p:cNvGrpSpPr/>
          <p:nvPr/>
        </p:nvGrpSpPr>
        <p:grpSpPr>
          <a:xfrm>
            <a:off x="156589" y="83596"/>
            <a:ext cx="252939" cy="234596"/>
            <a:chOff x="-62511900" y="4129100"/>
            <a:chExt cx="304050" cy="282000"/>
          </a:xfrm>
        </p:grpSpPr>
        <p:sp>
          <p:nvSpPr>
            <p:cNvPr id="1039" name="Google Shape;1039;p3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35"/>
          <p:cNvGrpSpPr/>
          <p:nvPr/>
        </p:nvGrpSpPr>
        <p:grpSpPr>
          <a:xfrm>
            <a:off x="693489" y="83588"/>
            <a:ext cx="200227" cy="234612"/>
            <a:chOff x="-49375900" y="3550975"/>
            <a:chExt cx="256800" cy="300900"/>
          </a:xfrm>
        </p:grpSpPr>
        <p:sp>
          <p:nvSpPr>
            <p:cNvPr id="1045" name="Google Shape;1045;p35"/>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5"/>
          <p:cNvGrpSpPr/>
          <p:nvPr/>
        </p:nvGrpSpPr>
        <p:grpSpPr>
          <a:xfrm>
            <a:off x="1177677" y="89590"/>
            <a:ext cx="310697" cy="222608"/>
            <a:chOff x="-60621600" y="4145650"/>
            <a:chExt cx="316650" cy="226850"/>
          </a:xfrm>
        </p:grpSpPr>
        <p:sp>
          <p:nvSpPr>
            <p:cNvPr id="1057" name="Google Shape;1057;p35"/>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35"/>
          <p:cNvSpPr/>
          <p:nvPr/>
        </p:nvSpPr>
        <p:spPr>
          <a:xfrm flipH="1">
            <a:off x="-134825" y="1371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1" name="Google Shape;1061;p35"/>
          <p:cNvSpPr/>
          <p:nvPr/>
        </p:nvSpPr>
        <p:spPr>
          <a:xfrm flipH="1">
            <a:off x="-134825" y="19050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2" name="Google Shape;1062;p35"/>
          <p:cNvSpPr/>
          <p:nvPr/>
        </p:nvSpPr>
        <p:spPr>
          <a:xfrm flipH="1">
            <a:off x="-134825" y="24384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3" name="Google Shape;1063;p35"/>
          <p:cNvSpPr/>
          <p:nvPr/>
        </p:nvSpPr>
        <p:spPr>
          <a:xfrm flipH="1">
            <a:off x="-134825" y="29718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4" name="Google Shape;1064;p35"/>
          <p:cNvSpPr/>
          <p:nvPr/>
        </p:nvSpPr>
        <p:spPr>
          <a:xfrm flipH="1">
            <a:off x="-134825" y="35052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5" name="Google Shape;1065;p35"/>
          <p:cNvSpPr/>
          <p:nvPr/>
        </p:nvSpPr>
        <p:spPr>
          <a:xfrm flipH="1">
            <a:off x="-134825" y="4038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Tree>
    <p:extLst>
      <p:ext uri="{BB962C8B-B14F-4D97-AF65-F5344CB8AC3E}">
        <p14:creationId xmlns:p14="http://schemas.microsoft.com/office/powerpoint/2010/main" val="391079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92"/>
        <p:cNvGrpSpPr/>
        <p:nvPr/>
      </p:nvGrpSpPr>
      <p:grpSpPr>
        <a:xfrm>
          <a:off x="0" y="0"/>
          <a:ext cx="0" cy="0"/>
          <a:chOff x="0" y="0"/>
          <a:chExt cx="0" cy="0"/>
        </a:xfrm>
      </p:grpSpPr>
      <p:sp>
        <p:nvSpPr>
          <p:cNvPr id="993" name="Google Shape;993;p35"/>
          <p:cNvSpPr/>
          <p:nvPr/>
        </p:nvSpPr>
        <p:spPr>
          <a:xfrm>
            <a:off x="789425" y="4322400"/>
            <a:ext cx="8430900" cy="318900"/>
          </a:xfrm>
          <a:prstGeom prst="parallelogram">
            <a:avLst>
              <a:gd name="adj" fmla="val 25000"/>
            </a:avLst>
          </a:prstGeom>
          <a:gradFill>
            <a:gsLst>
              <a:gs pos="0">
                <a:srgbClr val="FFF8C6">
                  <a:alpha val="0"/>
                </a:srgbClr>
              </a:gs>
              <a:gs pos="0">
                <a:schemeClr val="dk2"/>
              </a:gs>
              <a:gs pos="84000">
                <a:srgbClr val="FCBF34">
                  <a:alpha val="49411"/>
                </a:srgbClr>
              </a:gs>
              <a:gs pos="94000">
                <a:srgbClr val="FFFFFF">
                  <a:alpha val="17254"/>
                </a:srgbClr>
              </a:gs>
              <a:gs pos="100000">
                <a:srgbClr val="FFF8C6">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txBox="1">
            <a:spLocks noGrp="1"/>
          </p:cNvSpPr>
          <p:nvPr>
            <p:ph type="body" idx="1"/>
          </p:nvPr>
        </p:nvSpPr>
        <p:spPr>
          <a:xfrm>
            <a:off x="713225" y="1098225"/>
            <a:ext cx="7717500" cy="3503400"/>
          </a:xfrm>
          <a:prstGeom prst="rect">
            <a:avLst/>
          </a:prstGeom>
        </p:spPr>
        <p:txBody>
          <a:bodyPr spcFirstLastPara="1" wrap="square" lIns="91425" tIns="91425" rIns="91425" bIns="91425" anchor="t" anchorCtr="0">
            <a:noAutofit/>
          </a:bodyPr>
          <a:lstStyle/>
          <a:p>
            <a:pPr marL="114300" indent="0" algn="l" rtl="0">
              <a:lnSpc>
                <a:spcPct val="107000"/>
              </a:lnSpc>
              <a:spcAft>
                <a:spcPts val="800"/>
              </a:spcAft>
              <a:buNone/>
            </a:pPr>
            <a:endParaRPr kumimoji="0" lang="en-US" altLang="he-IL" sz="18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endParaRPr>
          </a:p>
          <a:p>
            <a:pPr marL="114300" indent="0" algn="l" rtl="0">
              <a:lnSpc>
                <a:spcPct val="107000"/>
              </a:lnSpc>
              <a:spcAft>
                <a:spcPts val="800"/>
              </a:spcAft>
              <a:buNone/>
            </a:pP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To</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do</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this</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we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first</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tried</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to</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get</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the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information</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with</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the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help</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of</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the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Selenium</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library</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from</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the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Google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Play</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store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website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where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there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is</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data</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of</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the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applications</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such</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as</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the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number</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of</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installations</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the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rating</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count</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the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number</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of</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stars</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it</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received</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and</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more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t>
            </a:r>
          </a:p>
          <a:p>
            <a:pPr marL="0" indent="0">
              <a:spcBef>
                <a:spcPts val="1200"/>
              </a:spcBef>
              <a:buNone/>
            </a:pP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But</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due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to</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restrictions</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on</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the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Google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Play</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store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website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the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number</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of</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games</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on</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which</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we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were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able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to</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lang="en-US" altLang="he-IL" sz="2000" dirty="0">
                <a:solidFill>
                  <a:srgbClr val="202124"/>
                </a:solidFill>
                <a:latin typeface="Calibri" panose="020F0502020204030204" pitchFamily="34" charset="0"/>
                <a:ea typeface="Times New Roman" panose="02020603050405020304" pitchFamily="18" charset="0"/>
                <a:cs typeface="Calibri" panose="020F0502020204030204" pitchFamily="34" charset="0"/>
              </a:rPr>
              <a:t>get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the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information</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was</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insufficient</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about</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6,500</a:t>
            </a:r>
            <a:r>
              <a:rPr kumimoji="0" lang="en-US"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games</a:t>
            </a:r>
            <a:r>
              <a:rPr lang="en-US" altLang="he-IL" sz="2000" dirty="0">
                <a:solidFill>
                  <a:srgbClr val="202124"/>
                </a:solidFill>
                <a:latin typeface="Calibri" panose="020F0502020204030204" pitchFamily="34" charset="0"/>
                <a:ea typeface="Times New Roman" panose="02020603050405020304" pitchFamily="18" charset="0"/>
                <a:cs typeface="Calibri" panose="020F0502020204030204" pitchFamily="34" charset="0"/>
              </a:rPr>
              <a:t>)</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t>
            </a:r>
            <a:endParaRPr sz="2000" dirty="0"/>
          </a:p>
        </p:txBody>
      </p:sp>
      <p:sp>
        <p:nvSpPr>
          <p:cNvPr id="995" name="Google Shape;995;p35"/>
          <p:cNvSpPr txBox="1">
            <a:spLocks noGrp="1"/>
          </p:cNvSpPr>
          <p:nvPr>
            <p:ph type="title"/>
          </p:nvPr>
        </p:nvSpPr>
        <p:spPr>
          <a:xfrm>
            <a:off x="0" y="330725"/>
            <a:ext cx="896907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Defining</a:t>
            </a:r>
            <a:r>
              <a:rPr kumimoji="0" lang="he-IL"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a:t>
            </a: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the</a:t>
            </a:r>
            <a:r>
              <a:rPr kumimoji="0" lang="he-IL"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a:t>
            </a: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problem</a:t>
            </a:r>
            <a:r>
              <a:rPr kumimoji="0" lang="he-IL"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a:t>
            </a: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we</a:t>
            </a:r>
            <a:r>
              <a:rPr kumimoji="0" lang="he-IL"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a:t>
            </a: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are</a:t>
            </a:r>
            <a:r>
              <a:rPr kumimoji="0" lang="he-IL"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a:t>
            </a: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dealing</a:t>
            </a:r>
            <a:r>
              <a:rPr kumimoji="0" lang="he-IL"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a:t>
            </a: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with</a:t>
            </a:r>
            <a:r>
              <a:rPr kumimoji="0" lang="he-IL" altLang="he-IL" sz="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
        <p:nvSpPr>
          <p:cNvPr id="996" name="Google Shape;996;p35"/>
          <p:cNvSpPr/>
          <p:nvPr/>
        </p:nvSpPr>
        <p:spPr>
          <a:xfrm flipH="1">
            <a:off x="-152400" y="13716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7" name="Google Shape;997;p35"/>
          <p:cNvSpPr/>
          <p:nvPr/>
        </p:nvSpPr>
        <p:spPr>
          <a:xfrm flipH="1">
            <a:off x="-152529" y="19045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8" name="Google Shape;998;p35"/>
          <p:cNvSpPr/>
          <p:nvPr/>
        </p:nvSpPr>
        <p:spPr>
          <a:xfrm flipH="1">
            <a:off x="-152717" y="24374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999" name="Google Shape;999;p35"/>
          <p:cNvSpPr/>
          <p:nvPr/>
        </p:nvSpPr>
        <p:spPr>
          <a:xfrm flipH="1">
            <a:off x="-152655" y="29704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0" name="Google Shape;1000;p35"/>
          <p:cNvSpPr/>
          <p:nvPr/>
        </p:nvSpPr>
        <p:spPr>
          <a:xfrm flipH="1">
            <a:off x="-152716" y="35033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1" name="Google Shape;1001;p35"/>
          <p:cNvSpPr/>
          <p:nvPr/>
        </p:nvSpPr>
        <p:spPr>
          <a:xfrm flipH="1">
            <a:off x="-152549" y="40362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grpSp>
        <p:nvGrpSpPr>
          <p:cNvPr id="1002" name="Google Shape;1002;p35"/>
          <p:cNvGrpSpPr/>
          <p:nvPr/>
        </p:nvGrpSpPr>
        <p:grpSpPr>
          <a:xfrm>
            <a:off x="88884" y="2540242"/>
            <a:ext cx="323640" cy="323799"/>
            <a:chOff x="-55987225" y="3591025"/>
            <a:chExt cx="317450" cy="317575"/>
          </a:xfrm>
        </p:grpSpPr>
        <p:sp>
          <p:nvSpPr>
            <p:cNvPr id="1003" name="Google Shape;1003;p35"/>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35"/>
          <p:cNvGrpSpPr/>
          <p:nvPr/>
        </p:nvGrpSpPr>
        <p:grpSpPr>
          <a:xfrm>
            <a:off x="105663" y="4146046"/>
            <a:ext cx="290083" cy="289373"/>
            <a:chOff x="-38537400" y="3588000"/>
            <a:chExt cx="316650" cy="315875"/>
          </a:xfrm>
        </p:grpSpPr>
        <p:sp>
          <p:nvSpPr>
            <p:cNvPr id="1009" name="Google Shape;1009;p3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5"/>
          <p:cNvGrpSpPr/>
          <p:nvPr/>
        </p:nvGrpSpPr>
        <p:grpSpPr>
          <a:xfrm>
            <a:off x="88889" y="3650137"/>
            <a:ext cx="323631" cy="234589"/>
            <a:chOff x="-20571700" y="3722875"/>
            <a:chExt cx="304050" cy="220375"/>
          </a:xfrm>
        </p:grpSpPr>
        <p:sp>
          <p:nvSpPr>
            <p:cNvPr id="1014" name="Google Shape;1014;p35"/>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5"/>
          <p:cNvGrpSpPr/>
          <p:nvPr/>
        </p:nvGrpSpPr>
        <p:grpSpPr>
          <a:xfrm>
            <a:off x="105655" y="3083563"/>
            <a:ext cx="290098" cy="288154"/>
            <a:chOff x="4456725" y="4993625"/>
            <a:chExt cx="482050" cy="478900"/>
          </a:xfrm>
        </p:grpSpPr>
        <p:sp>
          <p:nvSpPr>
            <p:cNvPr id="1022" name="Google Shape;1022;p35"/>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 name="Google Shape;1023;p35"/>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 name="Google Shape;1024;p35"/>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 name="Google Shape;1025;p35"/>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6" name="Google Shape;1026;p35"/>
          <p:cNvGrpSpPr/>
          <p:nvPr/>
        </p:nvGrpSpPr>
        <p:grpSpPr>
          <a:xfrm>
            <a:off x="88882" y="1491033"/>
            <a:ext cx="323644" cy="319418"/>
            <a:chOff x="6232000" y="1435050"/>
            <a:chExt cx="488225" cy="481850"/>
          </a:xfrm>
        </p:grpSpPr>
        <p:sp>
          <p:nvSpPr>
            <p:cNvPr id="1027" name="Google Shape;1027;p35"/>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 name="Google Shape;1028;p35"/>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 name="Google Shape;1029;p35"/>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 name="Google Shape;1030;p35"/>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1" name="Google Shape;1031;p35"/>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2" name="Google Shape;1032;p35"/>
          <p:cNvGrpSpPr/>
          <p:nvPr/>
        </p:nvGrpSpPr>
        <p:grpSpPr>
          <a:xfrm>
            <a:off x="105686" y="2002363"/>
            <a:ext cx="290036" cy="318832"/>
            <a:chOff x="1413125" y="250200"/>
            <a:chExt cx="1406575" cy="1546225"/>
          </a:xfrm>
        </p:grpSpPr>
        <p:sp>
          <p:nvSpPr>
            <p:cNvPr id="1033" name="Google Shape;1033;p35"/>
            <p:cNvSpPr/>
            <p:nvPr/>
          </p:nvSpPr>
          <p:spPr>
            <a:xfrm>
              <a:off x="2471775" y="250200"/>
              <a:ext cx="347925" cy="292350"/>
            </a:xfrm>
            <a:custGeom>
              <a:avLst/>
              <a:gdLst/>
              <a:ahLst/>
              <a:cxnLst/>
              <a:rect l="l" t="t" r="r" b="b"/>
              <a:pathLst>
                <a:path w="13917" h="11694" extrusionOk="0">
                  <a:moveTo>
                    <a:pt x="8089" y="0"/>
                  </a:moveTo>
                  <a:lnTo>
                    <a:pt x="4813" y="3276"/>
                  </a:lnTo>
                  <a:lnTo>
                    <a:pt x="2562" y="1025"/>
                  </a:lnTo>
                  <a:lnTo>
                    <a:pt x="1" y="3585"/>
                  </a:lnTo>
                  <a:lnTo>
                    <a:pt x="2252" y="5847"/>
                  </a:lnTo>
                  <a:lnTo>
                    <a:pt x="2223" y="5866"/>
                  </a:lnTo>
                  <a:lnTo>
                    <a:pt x="8051" y="11693"/>
                  </a:lnTo>
                  <a:lnTo>
                    <a:pt x="13917" y="5827"/>
                  </a:lnTo>
                  <a:lnTo>
                    <a:pt x="80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2243950" y="461100"/>
              <a:ext cx="364850" cy="364600"/>
            </a:xfrm>
            <a:custGeom>
              <a:avLst/>
              <a:gdLst/>
              <a:ahLst/>
              <a:cxnLst/>
              <a:rect l="l" t="t" r="r" b="b"/>
              <a:pathLst>
                <a:path w="14594" h="14584" extrusionOk="0">
                  <a:moveTo>
                    <a:pt x="8766" y="1"/>
                  </a:moveTo>
                  <a:lnTo>
                    <a:pt x="1" y="8766"/>
                  </a:lnTo>
                  <a:lnTo>
                    <a:pt x="5818" y="14583"/>
                  </a:lnTo>
                  <a:lnTo>
                    <a:pt x="14593" y="5818"/>
                  </a:lnTo>
                  <a:lnTo>
                    <a:pt x="87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413125" y="1202800"/>
              <a:ext cx="549875" cy="593625"/>
            </a:xfrm>
            <a:custGeom>
              <a:avLst/>
              <a:gdLst/>
              <a:ahLst/>
              <a:cxnLst/>
              <a:rect l="l" t="t" r="r" b="b"/>
              <a:pathLst>
                <a:path w="21995" h="23745" extrusionOk="0">
                  <a:moveTo>
                    <a:pt x="12341" y="1"/>
                  </a:moveTo>
                  <a:lnTo>
                    <a:pt x="0" y="12332"/>
                  </a:lnTo>
                  <a:lnTo>
                    <a:pt x="11413" y="23745"/>
                  </a:lnTo>
                  <a:lnTo>
                    <a:pt x="18593" y="16574"/>
                  </a:lnTo>
                  <a:lnTo>
                    <a:pt x="18989" y="12660"/>
                  </a:lnTo>
                  <a:lnTo>
                    <a:pt x="21995" y="9655"/>
                  </a:lnTo>
                  <a:lnTo>
                    <a:pt x="12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1711975" y="656800"/>
              <a:ext cx="830625" cy="981875"/>
            </a:xfrm>
            <a:custGeom>
              <a:avLst/>
              <a:gdLst/>
              <a:ahLst/>
              <a:cxnLst/>
              <a:rect l="l" t="t" r="r" b="b"/>
              <a:pathLst>
                <a:path w="33225" h="39275" extrusionOk="0">
                  <a:moveTo>
                    <a:pt x="29571" y="20826"/>
                  </a:moveTo>
                  <a:cubicBezTo>
                    <a:pt x="29568" y="20826"/>
                    <a:pt x="29565" y="20826"/>
                    <a:pt x="29562" y="20826"/>
                  </a:cubicBezTo>
                  <a:lnTo>
                    <a:pt x="29571" y="20826"/>
                  </a:lnTo>
                  <a:cubicBezTo>
                    <a:pt x="29571" y="20826"/>
                    <a:pt x="29571" y="20826"/>
                    <a:pt x="29571" y="20826"/>
                  </a:cubicBezTo>
                  <a:close/>
                  <a:moveTo>
                    <a:pt x="13346" y="0"/>
                  </a:moveTo>
                  <a:lnTo>
                    <a:pt x="0" y="13346"/>
                  </a:lnTo>
                  <a:lnTo>
                    <a:pt x="4436" y="17782"/>
                  </a:lnTo>
                  <a:lnTo>
                    <a:pt x="2948" y="19280"/>
                  </a:lnTo>
                  <a:lnTo>
                    <a:pt x="12602" y="28934"/>
                  </a:lnTo>
                  <a:lnTo>
                    <a:pt x="12621" y="28905"/>
                  </a:lnTo>
                  <a:lnTo>
                    <a:pt x="22981" y="39274"/>
                  </a:lnTo>
                  <a:lnTo>
                    <a:pt x="30035" y="32220"/>
                  </a:lnTo>
                  <a:lnTo>
                    <a:pt x="19676" y="21860"/>
                  </a:lnTo>
                  <a:lnTo>
                    <a:pt x="22323" y="19212"/>
                  </a:lnTo>
                  <a:cubicBezTo>
                    <a:pt x="24594" y="20265"/>
                    <a:pt x="27058" y="20816"/>
                    <a:pt x="29571" y="20826"/>
                  </a:cubicBezTo>
                  <a:lnTo>
                    <a:pt x="29571" y="20826"/>
                  </a:lnTo>
                  <a:cubicBezTo>
                    <a:pt x="30805" y="20825"/>
                    <a:pt x="32029" y="20690"/>
                    <a:pt x="33224" y="20420"/>
                  </a:cubicBezTo>
                  <a:lnTo>
                    <a:pt x="32412" y="16883"/>
                  </a:lnTo>
                  <a:cubicBezTo>
                    <a:pt x="31430" y="17106"/>
                    <a:pt x="30486" y="17199"/>
                    <a:pt x="29597" y="17199"/>
                  </a:cubicBezTo>
                  <a:cubicBezTo>
                    <a:pt x="26636" y="17199"/>
                    <a:pt x="24280" y="16176"/>
                    <a:pt x="23135" y="15559"/>
                  </a:cubicBezTo>
                  <a:lnTo>
                    <a:pt x="26962" y="11732"/>
                  </a:lnTo>
                  <a:lnTo>
                    <a:pt x="18719" y="3499"/>
                  </a:lnTo>
                  <a:lnTo>
                    <a:pt x="17781" y="4436"/>
                  </a:lnTo>
                  <a:lnTo>
                    <a:pt x="13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35"/>
          <p:cNvSpPr/>
          <p:nvPr/>
        </p:nvSpPr>
        <p:spPr>
          <a:xfrm>
            <a:off x="-152400" y="-351400"/>
            <a:ext cx="2105100" cy="753000"/>
          </a:xfrm>
          <a:prstGeom prst="parallelogram">
            <a:avLst>
              <a:gd name="adj" fmla="val 25000"/>
            </a:avLst>
          </a:prstGeom>
          <a:solidFill>
            <a:srgbClr val="1B1938">
              <a:alpha val="56980"/>
            </a:srgbClr>
          </a:solidFill>
          <a:ln>
            <a:noFill/>
          </a:ln>
        </p:spPr>
        <p:txBody>
          <a:bodyPr spcFirstLastPara="1" wrap="square" lIns="91425" tIns="91425" rIns="274300" bIns="91425" anchor="ctr" anchorCtr="0">
            <a:noAutofit/>
          </a:bodyPr>
          <a:lstStyle/>
          <a:p>
            <a:pPr marL="0" lvl="0" indent="0" algn="r" rtl="0">
              <a:spcBef>
                <a:spcPts val="0"/>
              </a:spcBef>
              <a:spcAft>
                <a:spcPts val="0"/>
              </a:spcAft>
              <a:buNone/>
            </a:pPr>
            <a:endParaRPr sz="4800" b="1" i="1">
              <a:solidFill>
                <a:srgbClr val="FFFFFF"/>
              </a:solidFill>
              <a:latin typeface="Cairo"/>
              <a:ea typeface="Cairo"/>
              <a:cs typeface="Cairo"/>
              <a:sym typeface="Cairo"/>
            </a:endParaRPr>
          </a:p>
        </p:txBody>
      </p:sp>
      <p:grpSp>
        <p:nvGrpSpPr>
          <p:cNvPr id="1038" name="Google Shape;1038;p35"/>
          <p:cNvGrpSpPr/>
          <p:nvPr/>
        </p:nvGrpSpPr>
        <p:grpSpPr>
          <a:xfrm>
            <a:off x="156589" y="83596"/>
            <a:ext cx="252939" cy="234596"/>
            <a:chOff x="-62511900" y="4129100"/>
            <a:chExt cx="304050" cy="282000"/>
          </a:xfrm>
        </p:grpSpPr>
        <p:sp>
          <p:nvSpPr>
            <p:cNvPr id="1039" name="Google Shape;1039;p3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35"/>
          <p:cNvGrpSpPr/>
          <p:nvPr/>
        </p:nvGrpSpPr>
        <p:grpSpPr>
          <a:xfrm>
            <a:off x="693489" y="83588"/>
            <a:ext cx="200227" cy="234612"/>
            <a:chOff x="-49375900" y="3550975"/>
            <a:chExt cx="256800" cy="300900"/>
          </a:xfrm>
        </p:grpSpPr>
        <p:sp>
          <p:nvSpPr>
            <p:cNvPr id="1045" name="Google Shape;1045;p35"/>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5"/>
          <p:cNvGrpSpPr/>
          <p:nvPr/>
        </p:nvGrpSpPr>
        <p:grpSpPr>
          <a:xfrm>
            <a:off x="1177677" y="89590"/>
            <a:ext cx="310697" cy="222608"/>
            <a:chOff x="-60621600" y="4145650"/>
            <a:chExt cx="316650" cy="226850"/>
          </a:xfrm>
        </p:grpSpPr>
        <p:sp>
          <p:nvSpPr>
            <p:cNvPr id="1057" name="Google Shape;1057;p35"/>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35">
            <a:hlinkClick r:id="rId3" action="ppaction://hlinksldjump"/>
          </p:cNvPr>
          <p:cNvSpPr/>
          <p:nvPr/>
        </p:nvSpPr>
        <p:spPr>
          <a:xfrm flipH="1">
            <a:off x="-134825" y="1371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1" name="Google Shape;1061;p35">
            <a:hlinkClick r:id="" action="ppaction://noaction"/>
          </p:cNvPr>
          <p:cNvSpPr/>
          <p:nvPr/>
        </p:nvSpPr>
        <p:spPr>
          <a:xfrm flipH="1">
            <a:off x="-134825" y="19050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2" name="Google Shape;1062;p35">
            <a:hlinkClick r:id="" action="ppaction://noaction"/>
          </p:cNvPr>
          <p:cNvSpPr/>
          <p:nvPr/>
        </p:nvSpPr>
        <p:spPr>
          <a:xfrm flipH="1">
            <a:off x="-134825" y="24384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3" name="Google Shape;1063;p35">
            <a:hlinkClick r:id="" action="ppaction://noaction"/>
          </p:cNvPr>
          <p:cNvSpPr/>
          <p:nvPr/>
        </p:nvSpPr>
        <p:spPr>
          <a:xfrm flipH="1">
            <a:off x="-134825" y="29718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4" name="Google Shape;1064;p35">
            <a:hlinkClick r:id="" action="ppaction://noaction"/>
          </p:cNvPr>
          <p:cNvSpPr/>
          <p:nvPr/>
        </p:nvSpPr>
        <p:spPr>
          <a:xfrm flipH="1">
            <a:off x="-134825" y="35052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5" name="Google Shape;1065;p35">
            <a:hlinkClick r:id="" action="ppaction://noaction"/>
          </p:cNvPr>
          <p:cNvSpPr/>
          <p:nvPr/>
        </p:nvSpPr>
        <p:spPr>
          <a:xfrm flipH="1">
            <a:off x="-134825" y="4038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Tree>
    <p:extLst>
      <p:ext uri="{BB962C8B-B14F-4D97-AF65-F5344CB8AC3E}">
        <p14:creationId xmlns:p14="http://schemas.microsoft.com/office/powerpoint/2010/main" val="216121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992"/>
        <p:cNvGrpSpPr/>
        <p:nvPr/>
      </p:nvGrpSpPr>
      <p:grpSpPr>
        <a:xfrm>
          <a:off x="0" y="0"/>
          <a:ext cx="0" cy="0"/>
          <a:chOff x="0" y="0"/>
          <a:chExt cx="0" cy="0"/>
        </a:xfrm>
      </p:grpSpPr>
      <p:sp>
        <p:nvSpPr>
          <p:cNvPr id="993" name="Google Shape;993;p35"/>
          <p:cNvSpPr/>
          <p:nvPr/>
        </p:nvSpPr>
        <p:spPr>
          <a:xfrm>
            <a:off x="789425" y="4322400"/>
            <a:ext cx="8430900" cy="318900"/>
          </a:xfrm>
          <a:prstGeom prst="parallelogram">
            <a:avLst>
              <a:gd name="adj" fmla="val 25000"/>
            </a:avLst>
          </a:prstGeom>
          <a:gradFill>
            <a:gsLst>
              <a:gs pos="0">
                <a:srgbClr val="FFF8C6">
                  <a:alpha val="0"/>
                </a:srgbClr>
              </a:gs>
              <a:gs pos="0">
                <a:schemeClr val="dk2"/>
              </a:gs>
              <a:gs pos="84000">
                <a:srgbClr val="FCBF34">
                  <a:alpha val="49411"/>
                </a:srgbClr>
              </a:gs>
              <a:gs pos="94000">
                <a:srgbClr val="FFFFFF">
                  <a:alpha val="17254"/>
                </a:srgbClr>
              </a:gs>
              <a:gs pos="100000">
                <a:srgbClr val="FFF8C6">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txBox="1">
            <a:spLocks noGrp="1"/>
          </p:cNvSpPr>
          <p:nvPr>
            <p:ph type="body" idx="1"/>
          </p:nvPr>
        </p:nvSpPr>
        <p:spPr>
          <a:xfrm>
            <a:off x="713225" y="1098225"/>
            <a:ext cx="7717500" cy="3503400"/>
          </a:xfrm>
          <a:prstGeom prst="rect">
            <a:avLst/>
          </a:prstGeom>
        </p:spPr>
        <p:txBody>
          <a:bodyPr spcFirstLastPara="1" wrap="square" lIns="91425" tIns="91425" rIns="91425" bIns="91425" anchor="t" anchorCtr="0">
            <a:noAutofit/>
          </a:bodyPr>
          <a:lstStyle/>
          <a:p>
            <a:pPr marL="114300" indent="0" algn="l" rtl="0">
              <a:lnSpc>
                <a:spcPct val="107000"/>
              </a:lnSpc>
              <a:spcAft>
                <a:spcPts val="800"/>
              </a:spcAft>
              <a:buNone/>
            </a:pPr>
            <a:endParaRPr kumimoji="0" lang="en-US" altLang="he-IL" sz="18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spcBef>
                <a:spcPts val="1200"/>
              </a:spcBef>
              <a:buNone/>
            </a:pP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Therefore, we finally acquired the data from "Sensor Tower" website</a:t>
            </a:r>
            <a:r>
              <a:rPr lang="en-US" altLang="he-IL" sz="2000" dirty="0">
                <a:solidFill>
                  <a:srgbClr val="202124"/>
                </a:solidFill>
                <a:latin typeface="Calibri" panose="020F0502020204030204" pitchFamily="34" charset="0"/>
                <a:ea typeface="Times New Roman" panose="02020603050405020304" pitchFamily="18" charset="0"/>
                <a:cs typeface="Calibri" panose="020F0502020204030204" pitchFamily="34" charset="0"/>
              </a:rPr>
              <a:t>,</a:t>
            </a:r>
            <a:br>
              <a:rPr lang="en-US" altLang="he-IL" sz="2000" dirty="0">
                <a:solidFill>
                  <a:srgbClr val="202124"/>
                </a:solidFill>
                <a:latin typeface="Calibri" panose="020F0502020204030204" pitchFamily="34" charset="0"/>
                <a:ea typeface="Times New Roman" panose="02020603050405020304" pitchFamily="18" charset="0"/>
                <a:cs typeface="Calibri" panose="020F0502020204030204" pitchFamily="34" charset="0"/>
              </a:rPr>
            </a:b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 website that centralizes the information of the game apps in a more accessible way than the Google Play store, and thus it was possible to significantly increase the amount of games on which the information could be drawn </a:t>
            </a:r>
            <a:r>
              <a:rPr kumimoji="0" lang="en-US"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about</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120,000</a:t>
            </a:r>
            <a:r>
              <a:rPr kumimoji="0" lang="en-US"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games</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and</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in</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more</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efficient</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he-IL" altLang="he-IL" sz="2000" b="0" i="0" u="none" strike="noStrike" cap="none" normalizeH="0" baseline="0" dirty="0" err="1">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way</a:t>
            </a:r>
            <a:r>
              <a:rPr kumimoji="0" lang="he-IL" altLang="he-IL" sz="20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he-IL"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
        <p:nvSpPr>
          <p:cNvPr id="995" name="Google Shape;995;p35"/>
          <p:cNvSpPr txBox="1">
            <a:spLocks noGrp="1"/>
          </p:cNvSpPr>
          <p:nvPr>
            <p:ph type="title"/>
          </p:nvPr>
        </p:nvSpPr>
        <p:spPr>
          <a:xfrm>
            <a:off x="0" y="330725"/>
            <a:ext cx="896907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Defining</a:t>
            </a:r>
            <a:r>
              <a:rPr kumimoji="0" lang="he-IL"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a:t>
            </a: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the</a:t>
            </a:r>
            <a:r>
              <a:rPr kumimoji="0" lang="he-IL"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a:t>
            </a: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problem</a:t>
            </a:r>
            <a:r>
              <a:rPr kumimoji="0" lang="he-IL"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a:t>
            </a: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we</a:t>
            </a:r>
            <a:r>
              <a:rPr kumimoji="0" lang="he-IL"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a:t>
            </a: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are</a:t>
            </a:r>
            <a:r>
              <a:rPr kumimoji="0" lang="he-IL"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a:t>
            </a: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dealing</a:t>
            </a:r>
            <a:r>
              <a:rPr kumimoji="0" lang="he-IL" altLang="he-IL" sz="40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a:t>
            </a:r>
            <a:r>
              <a:rPr kumimoji="0" lang="he-IL" altLang="he-IL" sz="40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with</a:t>
            </a:r>
            <a:r>
              <a:rPr kumimoji="0" lang="he-IL" altLang="he-IL" sz="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
        <p:nvSpPr>
          <p:cNvPr id="996" name="Google Shape;996;p35"/>
          <p:cNvSpPr/>
          <p:nvPr/>
        </p:nvSpPr>
        <p:spPr>
          <a:xfrm flipH="1">
            <a:off x="-152400" y="13716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7" name="Google Shape;997;p35"/>
          <p:cNvSpPr/>
          <p:nvPr/>
        </p:nvSpPr>
        <p:spPr>
          <a:xfrm flipH="1">
            <a:off x="-152529" y="19045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8" name="Google Shape;998;p35"/>
          <p:cNvSpPr/>
          <p:nvPr/>
        </p:nvSpPr>
        <p:spPr>
          <a:xfrm flipH="1">
            <a:off x="-152717" y="24374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999" name="Google Shape;999;p35"/>
          <p:cNvSpPr/>
          <p:nvPr/>
        </p:nvSpPr>
        <p:spPr>
          <a:xfrm flipH="1">
            <a:off x="-152655" y="29704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0" name="Google Shape;1000;p35"/>
          <p:cNvSpPr/>
          <p:nvPr/>
        </p:nvSpPr>
        <p:spPr>
          <a:xfrm flipH="1">
            <a:off x="-152716" y="35033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1" name="Google Shape;1001;p35"/>
          <p:cNvSpPr/>
          <p:nvPr/>
        </p:nvSpPr>
        <p:spPr>
          <a:xfrm flipH="1">
            <a:off x="-152549" y="40362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grpSp>
        <p:nvGrpSpPr>
          <p:cNvPr id="1002" name="Google Shape;1002;p35"/>
          <p:cNvGrpSpPr/>
          <p:nvPr/>
        </p:nvGrpSpPr>
        <p:grpSpPr>
          <a:xfrm>
            <a:off x="88884" y="2540242"/>
            <a:ext cx="323640" cy="323799"/>
            <a:chOff x="-55987225" y="3591025"/>
            <a:chExt cx="317450" cy="317575"/>
          </a:xfrm>
        </p:grpSpPr>
        <p:sp>
          <p:nvSpPr>
            <p:cNvPr id="1003" name="Google Shape;1003;p35"/>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35"/>
          <p:cNvGrpSpPr/>
          <p:nvPr/>
        </p:nvGrpSpPr>
        <p:grpSpPr>
          <a:xfrm>
            <a:off x="105663" y="4146046"/>
            <a:ext cx="290083" cy="289373"/>
            <a:chOff x="-38537400" y="3588000"/>
            <a:chExt cx="316650" cy="315875"/>
          </a:xfrm>
        </p:grpSpPr>
        <p:sp>
          <p:nvSpPr>
            <p:cNvPr id="1009" name="Google Shape;1009;p3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5"/>
          <p:cNvGrpSpPr/>
          <p:nvPr/>
        </p:nvGrpSpPr>
        <p:grpSpPr>
          <a:xfrm>
            <a:off x="88889" y="3650137"/>
            <a:ext cx="323631" cy="234589"/>
            <a:chOff x="-20571700" y="3722875"/>
            <a:chExt cx="304050" cy="220375"/>
          </a:xfrm>
        </p:grpSpPr>
        <p:sp>
          <p:nvSpPr>
            <p:cNvPr id="1014" name="Google Shape;1014;p35"/>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5"/>
          <p:cNvGrpSpPr/>
          <p:nvPr/>
        </p:nvGrpSpPr>
        <p:grpSpPr>
          <a:xfrm>
            <a:off x="105655" y="3083563"/>
            <a:ext cx="290098" cy="288154"/>
            <a:chOff x="4456725" y="4993625"/>
            <a:chExt cx="482050" cy="478900"/>
          </a:xfrm>
        </p:grpSpPr>
        <p:sp>
          <p:nvSpPr>
            <p:cNvPr id="1022" name="Google Shape;1022;p35"/>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 name="Google Shape;1023;p35"/>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 name="Google Shape;1024;p35"/>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 name="Google Shape;1025;p35"/>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6" name="Google Shape;1026;p35"/>
          <p:cNvGrpSpPr/>
          <p:nvPr/>
        </p:nvGrpSpPr>
        <p:grpSpPr>
          <a:xfrm>
            <a:off x="88882" y="1491033"/>
            <a:ext cx="323644" cy="319418"/>
            <a:chOff x="6232000" y="1435050"/>
            <a:chExt cx="488225" cy="481850"/>
          </a:xfrm>
        </p:grpSpPr>
        <p:sp>
          <p:nvSpPr>
            <p:cNvPr id="1027" name="Google Shape;1027;p35"/>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 name="Google Shape;1028;p35"/>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 name="Google Shape;1029;p35"/>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 name="Google Shape;1030;p35"/>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1" name="Google Shape;1031;p35"/>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2" name="Google Shape;1032;p35"/>
          <p:cNvGrpSpPr/>
          <p:nvPr/>
        </p:nvGrpSpPr>
        <p:grpSpPr>
          <a:xfrm>
            <a:off x="105686" y="2002363"/>
            <a:ext cx="290036" cy="318832"/>
            <a:chOff x="1413125" y="250200"/>
            <a:chExt cx="1406575" cy="1546225"/>
          </a:xfrm>
        </p:grpSpPr>
        <p:sp>
          <p:nvSpPr>
            <p:cNvPr id="1033" name="Google Shape;1033;p35"/>
            <p:cNvSpPr/>
            <p:nvPr/>
          </p:nvSpPr>
          <p:spPr>
            <a:xfrm>
              <a:off x="2471775" y="250200"/>
              <a:ext cx="347925" cy="292350"/>
            </a:xfrm>
            <a:custGeom>
              <a:avLst/>
              <a:gdLst/>
              <a:ahLst/>
              <a:cxnLst/>
              <a:rect l="l" t="t" r="r" b="b"/>
              <a:pathLst>
                <a:path w="13917" h="11694" extrusionOk="0">
                  <a:moveTo>
                    <a:pt x="8089" y="0"/>
                  </a:moveTo>
                  <a:lnTo>
                    <a:pt x="4813" y="3276"/>
                  </a:lnTo>
                  <a:lnTo>
                    <a:pt x="2562" y="1025"/>
                  </a:lnTo>
                  <a:lnTo>
                    <a:pt x="1" y="3585"/>
                  </a:lnTo>
                  <a:lnTo>
                    <a:pt x="2252" y="5847"/>
                  </a:lnTo>
                  <a:lnTo>
                    <a:pt x="2223" y="5866"/>
                  </a:lnTo>
                  <a:lnTo>
                    <a:pt x="8051" y="11693"/>
                  </a:lnTo>
                  <a:lnTo>
                    <a:pt x="13917" y="5827"/>
                  </a:lnTo>
                  <a:lnTo>
                    <a:pt x="80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2243950" y="461100"/>
              <a:ext cx="364850" cy="364600"/>
            </a:xfrm>
            <a:custGeom>
              <a:avLst/>
              <a:gdLst/>
              <a:ahLst/>
              <a:cxnLst/>
              <a:rect l="l" t="t" r="r" b="b"/>
              <a:pathLst>
                <a:path w="14594" h="14584" extrusionOk="0">
                  <a:moveTo>
                    <a:pt x="8766" y="1"/>
                  </a:moveTo>
                  <a:lnTo>
                    <a:pt x="1" y="8766"/>
                  </a:lnTo>
                  <a:lnTo>
                    <a:pt x="5818" y="14583"/>
                  </a:lnTo>
                  <a:lnTo>
                    <a:pt x="14593" y="5818"/>
                  </a:lnTo>
                  <a:lnTo>
                    <a:pt x="87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413125" y="1202800"/>
              <a:ext cx="549875" cy="593625"/>
            </a:xfrm>
            <a:custGeom>
              <a:avLst/>
              <a:gdLst/>
              <a:ahLst/>
              <a:cxnLst/>
              <a:rect l="l" t="t" r="r" b="b"/>
              <a:pathLst>
                <a:path w="21995" h="23745" extrusionOk="0">
                  <a:moveTo>
                    <a:pt x="12341" y="1"/>
                  </a:moveTo>
                  <a:lnTo>
                    <a:pt x="0" y="12332"/>
                  </a:lnTo>
                  <a:lnTo>
                    <a:pt x="11413" y="23745"/>
                  </a:lnTo>
                  <a:lnTo>
                    <a:pt x="18593" y="16574"/>
                  </a:lnTo>
                  <a:lnTo>
                    <a:pt x="18989" y="12660"/>
                  </a:lnTo>
                  <a:lnTo>
                    <a:pt x="21995" y="9655"/>
                  </a:lnTo>
                  <a:lnTo>
                    <a:pt x="12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1711975" y="656800"/>
              <a:ext cx="830625" cy="981875"/>
            </a:xfrm>
            <a:custGeom>
              <a:avLst/>
              <a:gdLst/>
              <a:ahLst/>
              <a:cxnLst/>
              <a:rect l="l" t="t" r="r" b="b"/>
              <a:pathLst>
                <a:path w="33225" h="39275" extrusionOk="0">
                  <a:moveTo>
                    <a:pt x="29571" y="20826"/>
                  </a:moveTo>
                  <a:cubicBezTo>
                    <a:pt x="29568" y="20826"/>
                    <a:pt x="29565" y="20826"/>
                    <a:pt x="29562" y="20826"/>
                  </a:cubicBezTo>
                  <a:lnTo>
                    <a:pt x="29571" y="20826"/>
                  </a:lnTo>
                  <a:cubicBezTo>
                    <a:pt x="29571" y="20826"/>
                    <a:pt x="29571" y="20826"/>
                    <a:pt x="29571" y="20826"/>
                  </a:cubicBezTo>
                  <a:close/>
                  <a:moveTo>
                    <a:pt x="13346" y="0"/>
                  </a:moveTo>
                  <a:lnTo>
                    <a:pt x="0" y="13346"/>
                  </a:lnTo>
                  <a:lnTo>
                    <a:pt x="4436" y="17782"/>
                  </a:lnTo>
                  <a:lnTo>
                    <a:pt x="2948" y="19280"/>
                  </a:lnTo>
                  <a:lnTo>
                    <a:pt x="12602" y="28934"/>
                  </a:lnTo>
                  <a:lnTo>
                    <a:pt x="12621" y="28905"/>
                  </a:lnTo>
                  <a:lnTo>
                    <a:pt x="22981" y="39274"/>
                  </a:lnTo>
                  <a:lnTo>
                    <a:pt x="30035" y="32220"/>
                  </a:lnTo>
                  <a:lnTo>
                    <a:pt x="19676" y="21860"/>
                  </a:lnTo>
                  <a:lnTo>
                    <a:pt x="22323" y="19212"/>
                  </a:lnTo>
                  <a:cubicBezTo>
                    <a:pt x="24594" y="20265"/>
                    <a:pt x="27058" y="20816"/>
                    <a:pt x="29571" y="20826"/>
                  </a:cubicBezTo>
                  <a:lnTo>
                    <a:pt x="29571" y="20826"/>
                  </a:lnTo>
                  <a:cubicBezTo>
                    <a:pt x="30805" y="20825"/>
                    <a:pt x="32029" y="20690"/>
                    <a:pt x="33224" y="20420"/>
                  </a:cubicBezTo>
                  <a:lnTo>
                    <a:pt x="32412" y="16883"/>
                  </a:lnTo>
                  <a:cubicBezTo>
                    <a:pt x="31430" y="17106"/>
                    <a:pt x="30486" y="17199"/>
                    <a:pt x="29597" y="17199"/>
                  </a:cubicBezTo>
                  <a:cubicBezTo>
                    <a:pt x="26636" y="17199"/>
                    <a:pt x="24280" y="16176"/>
                    <a:pt x="23135" y="15559"/>
                  </a:cubicBezTo>
                  <a:lnTo>
                    <a:pt x="26962" y="11732"/>
                  </a:lnTo>
                  <a:lnTo>
                    <a:pt x="18719" y="3499"/>
                  </a:lnTo>
                  <a:lnTo>
                    <a:pt x="17781" y="4436"/>
                  </a:lnTo>
                  <a:lnTo>
                    <a:pt x="13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35"/>
          <p:cNvSpPr/>
          <p:nvPr/>
        </p:nvSpPr>
        <p:spPr>
          <a:xfrm>
            <a:off x="-152400" y="-351400"/>
            <a:ext cx="2105100" cy="753000"/>
          </a:xfrm>
          <a:prstGeom prst="parallelogram">
            <a:avLst>
              <a:gd name="adj" fmla="val 25000"/>
            </a:avLst>
          </a:prstGeom>
          <a:solidFill>
            <a:srgbClr val="1B1938">
              <a:alpha val="56980"/>
            </a:srgbClr>
          </a:solidFill>
          <a:ln>
            <a:noFill/>
          </a:ln>
        </p:spPr>
        <p:txBody>
          <a:bodyPr spcFirstLastPara="1" wrap="square" lIns="91425" tIns="91425" rIns="274300" bIns="91425" anchor="ctr" anchorCtr="0">
            <a:noAutofit/>
          </a:bodyPr>
          <a:lstStyle/>
          <a:p>
            <a:pPr marL="0" lvl="0" indent="0" algn="r" rtl="0">
              <a:spcBef>
                <a:spcPts val="0"/>
              </a:spcBef>
              <a:spcAft>
                <a:spcPts val="0"/>
              </a:spcAft>
              <a:buNone/>
            </a:pPr>
            <a:endParaRPr sz="4800" b="1" i="1">
              <a:solidFill>
                <a:srgbClr val="FFFFFF"/>
              </a:solidFill>
              <a:latin typeface="Cairo"/>
              <a:ea typeface="Cairo"/>
              <a:cs typeface="Cairo"/>
              <a:sym typeface="Cairo"/>
            </a:endParaRPr>
          </a:p>
        </p:txBody>
      </p:sp>
      <p:grpSp>
        <p:nvGrpSpPr>
          <p:cNvPr id="1038" name="Google Shape;1038;p35"/>
          <p:cNvGrpSpPr/>
          <p:nvPr/>
        </p:nvGrpSpPr>
        <p:grpSpPr>
          <a:xfrm>
            <a:off x="156589" y="83596"/>
            <a:ext cx="252939" cy="234596"/>
            <a:chOff x="-62511900" y="4129100"/>
            <a:chExt cx="304050" cy="282000"/>
          </a:xfrm>
        </p:grpSpPr>
        <p:sp>
          <p:nvSpPr>
            <p:cNvPr id="1039" name="Google Shape;1039;p3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35"/>
          <p:cNvGrpSpPr/>
          <p:nvPr/>
        </p:nvGrpSpPr>
        <p:grpSpPr>
          <a:xfrm>
            <a:off x="693489" y="83588"/>
            <a:ext cx="200227" cy="234612"/>
            <a:chOff x="-49375900" y="3550975"/>
            <a:chExt cx="256800" cy="300900"/>
          </a:xfrm>
        </p:grpSpPr>
        <p:sp>
          <p:nvSpPr>
            <p:cNvPr id="1045" name="Google Shape;1045;p35"/>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5"/>
          <p:cNvGrpSpPr/>
          <p:nvPr/>
        </p:nvGrpSpPr>
        <p:grpSpPr>
          <a:xfrm>
            <a:off x="1177677" y="89590"/>
            <a:ext cx="310697" cy="222608"/>
            <a:chOff x="-60621600" y="4145650"/>
            <a:chExt cx="316650" cy="226850"/>
          </a:xfrm>
        </p:grpSpPr>
        <p:sp>
          <p:nvSpPr>
            <p:cNvPr id="1057" name="Google Shape;1057;p35"/>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35">
            <a:hlinkClick r:id="" action="ppaction://noaction"/>
          </p:cNvPr>
          <p:cNvSpPr/>
          <p:nvPr/>
        </p:nvSpPr>
        <p:spPr>
          <a:xfrm flipH="1">
            <a:off x="-134825" y="1371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1" name="Google Shape;1061;p35">
            <a:hlinkClick r:id="" action="ppaction://noaction"/>
          </p:cNvPr>
          <p:cNvSpPr/>
          <p:nvPr/>
        </p:nvSpPr>
        <p:spPr>
          <a:xfrm flipH="1">
            <a:off x="-134825" y="19050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2" name="Google Shape;1062;p35">
            <a:hlinkClick r:id="" action="ppaction://noaction"/>
          </p:cNvPr>
          <p:cNvSpPr/>
          <p:nvPr/>
        </p:nvSpPr>
        <p:spPr>
          <a:xfrm flipH="1">
            <a:off x="-134825" y="24384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3" name="Google Shape;1063;p35">
            <a:hlinkClick r:id="" action="ppaction://noaction"/>
          </p:cNvPr>
          <p:cNvSpPr/>
          <p:nvPr/>
        </p:nvSpPr>
        <p:spPr>
          <a:xfrm flipH="1">
            <a:off x="-134825" y="29718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4" name="Google Shape;1064;p35">
            <a:hlinkClick r:id="" action="ppaction://noaction"/>
          </p:cNvPr>
          <p:cNvSpPr/>
          <p:nvPr/>
        </p:nvSpPr>
        <p:spPr>
          <a:xfrm flipH="1">
            <a:off x="-134825" y="35052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5" name="Google Shape;1065;p35">
            <a:hlinkClick r:id="" action="ppaction://noaction"/>
          </p:cNvPr>
          <p:cNvSpPr/>
          <p:nvPr/>
        </p:nvSpPr>
        <p:spPr>
          <a:xfrm flipH="1">
            <a:off x="-134825" y="4038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Tree>
    <p:extLst>
      <p:ext uri="{BB962C8B-B14F-4D97-AF65-F5344CB8AC3E}">
        <p14:creationId xmlns:p14="http://schemas.microsoft.com/office/powerpoint/2010/main" val="127895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992"/>
        <p:cNvGrpSpPr/>
        <p:nvPr/>
      </p:nvGrpSpPr>
      <p:grpSpPr>
        <a:xfrm>
          <a:off x="0" y="0"/>
          <a:ext cx="0" cy="0"/>
          <a:chOff x="0" y="0"/>
          <a:chExt cx="0" cy="0"/>
        </a:xfrm>
      </p:grpSpPr>
      <p:sp>
        <p:nvSpPr>
          <p:cNvPr id="993" name="Google Shape;993;p35"/>
          <p:cNvSpPr/>
          <p:nvPr/>
        </p:nvSpPr>
        <p:spPr>
          <a:xfrm>
            <a:off x="789425" y="4322400"/>
            <a:ext cx="8430900" cy="318900"/>
          </a:xfrm>
          <a:prstGeom prst="parallelogram">
            <a:avLst>
              <a:gd name="adj" fmla="val 25000"/>
            </a:avLst>
          </a:prstGeom>
          <a:gradFill>
            <a:gsLst>
              <a:gs pos="0">
                <a:srgbClr val="FFF8C6">
                  <a:alpha val="0"/>
                </a:srgbClr>
              </a:gs>
              <a:gs pos="0">
                <a:schemeClr val="dk2"/>
              </a:gs>
              <a:gs pos="84000">
                <a:srgbClr val="FCBF34">
                  <a:alpha val="49411"/>
                </a:srgbClr>
              </a:gs>
              <a:gs pos="94000">
                <a:srgbClr val="FFFFFF">
                  <a:alpha val="17254"/>
                </a:srgbClr>
              </a:gs>
              <a:gs pos="100000">
                <a:srgbClr val="FFF8C6">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txBox="1">
            <a:spLocks noGrp="1"/>
          </p:cNvSpPr>
          <p:nvPr>
            <p:ph type="body" idx="1"/>
          </p:nvPr>
        </p:nvSpPr>
        <p:spPr>
          <a:xfrm>
            <a:off x="713225" y="1098225"/>
            <a:ext cx="7717500" cy="3503400"/>
          </a:xfrm>
          <a:prstGeom prst="rect">
            <a:avLst/>
          </a:prstGeom>
        </p:spPr>
        <p:txBody>
          <a:bodyPr spcFirstLastPara="1" wrap="square" lIns="91425" tIns="91425" rIns="91425" bIns="91425" anchor="t" anchorCtr="0">
            <a:noAutofit/>
          </a:bodyPr>
          <a:lstStyle/>
          <a:p>
            <a:pPr marL="0" lvl="0" indent="0" rtl="0">
              <a:spcBef>
                <a:spcPts val="1200"/>
              </a:spcBef>
              <a:spcAft>
                <a:spcPts val="0"/>
              </a:spcAft>
              <a:buNone/>
            </a:pPr>
            <a:r>
              <a:rPr lang="en-US" sz="2000" dirty="0">
                <a:latin typeface="Calibri" panose="020F0502020204030204" pitchFamily="34" charset="0"/>
                <a:cs typeface="Calibri" panose="020F0502020204030204" pitchFamily="34" charset="0"/>
              </a:rPr>
              <a:t>“Sensor Tower” website featuring top chart webpage like the one on the Play store website. The scraper begins to extract game data from Sensor Tower’s top chart from which it extracts game information and then gathers suggested games from each game it crawled into. Then it puts them in a queue with the condition that the game wasn’t extracted before.</a:t>
            </a:r>
          </a:p>
          <a:p>
            <a:pPr marL="0" lvl="0" indent="0" algn="r" rtl="0">
              <a:spcBef>
                <a:spcPts val="1200"/>
              </a:spcBef>
              <a:spcAft>
                <a:spcPts val="0"/>
              </a:spcAft>
              <a:buNone/>
            </a:pPr>
            <a:endParaRPr lang="en-US" sz="2000" dirty="0">
              <a:latin typeface="Calibri" panose="020F0502020204030204" pitchFamily="34" charset="0"/>
              <a:cs typeface="Calibri" panose="020F0502020204030204" pitchFamily="34" charset="0"/>
            </a:endParaRPr>
          </a:p>
        </p:txBody>
      </p:sp>
      <p:sp>
        <p:nvSpPr>
          <p:cNvPr id="995" name="Google Shape;995;p35"/>
          <p:cNvSpPr txBox="1">
            <a:spLocks noGrp="1"/>
          </p:cNvSpPr>
          <p:nvPr>
            <p:ph type="title"/>
          </p:nvPr>
        </p:nvSpPr>
        <p:spPr>
          <a:xfrm>
            <a:off x="113856" y="330725"/>
            <a:ext cx="890292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US" altLang="he-IL" sz="4000" b="0" i="0" u="none" strike="noStrike" cap="none" normalizeH="0" baseline="0" dirty="0">
                <a:ln>
                  <a:noFill/>
                </a:ln>
                <a:solidFill>
                  <a:srgbClr val="202124"/>
                </a:solidFill>
                <a:effectLst/>
                <a:latin typeface="inherit"/>
              </a:rPr>
              <a:t>Crawler</a:t>
            </a:r>
            <a:endParaRPr lang="en-US" dirty="0"/>
          </a:p>
        </p:txBody>
      </p:sp>
      <p:sp>
        <p:nvSpPr>
          <p:cNvPr id="996" name="Google Shape;996;p35"/>
          <p:cNvSpPr/>
          <p:nvPr/>
        </p:nvSpPr>
        <p:spPr>
          <a:xfrm flipH="1">
            <a:off x="-152400" y="13716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7" name="Google Shape;997;p35"/>
          <p:cNvSpPr/>
          <p:nvPr/>
        </p:nvSpPr>
        <p:spPr>
          <a:xfrm flipH="1">
            <a:off x="-152529" y="19045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8" name="Google Shape;998;p35"/>
          <p:cNvSpPr/>
          <p:nvPr/>
        </p:nvSpPr>
        <p:spPr>
          <a:xfrm flipH="1">
            <a:off x="-152717" y="24374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999" name="Google Shape;999;p35"/>
          <p:cNvSpPr/>
          <p:nvPr/>
        </p:nvSpPr>
        <p:spPr>
          <a:xfrm flipH="1">
            <a:off x="-152655" y="29704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0" name="Google Shape;1000;p35"/>
          <p:cNvSpPr/>
          <p:nvPr/>
        </p:nvSpPr>
        <p:spPr>
          <a:xfrm flipH="1">
            <a:off x="-152716" y="35033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1" name="Google Shape;1001;p35"/>
          <p:cNvSpPr/>
          <p:nvPr/>
        </p:nvSpPr>
        <p:spPr>
          <a:xfrm flipH="1">
            <a:off x="-152549" y="40362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grpSp>
        <p:nvGrpSpPr>
          <p:cNvPr id="1002" name="Google Shape;1002;p35"/>
          <p:cNvGrpSpPr/>
          <p:nvPr/>
        </p:nvGrpSpPr>
        <p:grpSpPr>
          <a:xfrm>
            <a:off x="88884" y="2540242"/>
            <a:ext cx="323640" cy="323799"/>
            <a:chOff x="-55987225" y="3591025"/>
            <a:chExt cx="317450" cy="317575"/>
          </a:xfrm>
        </p:grpSpPr>
        <p:sp>
          <p:nvSpPr>
            <p:cNvPr id="1003" name="Google Shape;1003;p35"/>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35"/>
          <p:cNvGrpSpPr/>
          <p:nvPr/>
        </p:nvGrpSpPr>
        <p:grpSpPr>
          <a:xfrm>
            <a:off x="105663" y="4146046"/>
            <a:ext cx="290083" cy="289373"/>
            <a:chOff x="-38537400" y="3588000"/>
            <a:chExt cx="316650" cy="315875"/>
          </a:xfrm>
        </p:grpSpPr>
        <p:sp>
          <p:nvSpPr>
            <p:cNvPr id="1009" name="Google Shape;1009;p3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5"/>
          <p:cNvGrpSpPr/>
          <p:nvPr/>
        </p:nvGrpSpPr>
        <p:grpSpPr>
          <a:xfrm>
            <a:off x="88889" y="3650137"/>
            <a:ext cx="323631" cy="234589"/>
            <a:chOff x="-20571700" y="3722875"/>
            <a:chExt cx="304050" cy="220375"/>
          </a:xfrm>
        </p:grpSpPr>
        <p:sp>
          <p:nvSpPr>
            <p:cNvPr id="1014" name="Google Shape;1014;p35"/>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5"/>
          <p:cNvGrpSpPr/>
          <p:nvPr/>
        </p:nvGrpSpPr>
        <p:grpSpPr>
          <a:xfrm>
            <a:off x="105655" y="3083563"/>
            <a:ext cx="290098" cy="288154"/>
            <a:chOff x="4456725" y="4993625"/>
            <a:chExt cx="482050" cy="478900"/>
          </a:xfrm>
        </p:grpSpPr>
        <p:sp>
          <p:nvSpPr>
            <p:cNvPr id="1022" name="Google Shape;1022;p35"/>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 name="Google Shape;1023;p35"/>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 name="Google Shape;1024;p35"/>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 name="Google Shape;1025;p35"/>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6" name="Google Shape;1026;p35"/>
          <p:cNvGrpSpPr/>
          <p:nvPr/>
        </p:nvGrpSpPr>
        <p:grpSpPr>
          <a:xfrm>
            <a:off x="88882" y="1491033"/>
            <a:ext cx="323644" cy="319418"/>
            <a:chOff x="6232000" y="1435050"/>
            <a:chExt cx="488225" cy="481850"/>
          </a:xfrm>
        </p:grpSpPr>
        <p:sp>
          <p:nvSpPr>
            <p:cNvPr id="1027" name="Google Shape;1027;p35"/>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 name="Google Shape;1028;p35"/>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 name="Google Shape;1029;p35"/>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 name="Google Shape;1030;p35"/>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1" name="Google Shape;1031;p35"/>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2" name="Google Shape;1032;p35"/>
          <p:cNvGrpSpPr/>
          <p:nvPr/>
        </p:nvGrpSpPr>
        <p:grpSpPr>
          <a:xfrm>
            <a:off x="105686" y="2002363"/>
            <a:ext cx="290036" cy="318832"/>
            <a:chOff x="1413125" y="250200"/>
            <a:chExt cx="1406575" cy="1546225"/>
          </a:xfrm>
        </p:grpSpPr>
        <p:sp>
          <p:nvSpPr>
            <p:cNvPr id="1033" name="Google Shape;1033;p35"/>
            <p:cNvSpPr/>
            <p:nvPr/>
          </p:nvSpPr>
          <p:spPr>
            <a:xfrm>
              <a:off x="2471775" y="250200"/>
              <a:ext cx="347925" cy="292350"/>
            </a:xfrm>
            <a:custGeom>
              <a:avLst/>
              <a:gdLst/>
              <a:ahLst/>
              <a:cxnLst/>
              <a:rect l="l" t="t" r="r" b="b"/>
              <a:pathLst>
                <a:path w="13917" h="11694" extrusionOk="0">
                  <a:moveTo>
                    <a:pt x="8089" y="0"/>
                  </a:moveTo>
                  <a:lnTo>
                    <a:pt x="4813" y="3276"/>
                  </a:lnTo>
                  <a:lnTo>
                    <a:pt x="2562" y="1025"/>
                  </a:lnTo>
                  <a:lnTo>
                    <a:pt x="1" y="3585"/>
                  </a:lnTo>
                  <a:lnTo>
                    <a:pt x="2252" y="5847"/>
                  </a:lnTo>
                  <a:lnTo>
                    <a:pt x="2223" y="5866"/>
                  </a:lnTo>
                  <a:lnTo>
                    <a:pt x="8051" y="11693"/>
                  </a:lnTo>
                  <a:lnTo>
                    <a:pt x="13917" y="5827"/>
                  </a:lnTo>
                  <a:lnTo>
                    <a:pt x="80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2243950" y="461100"/>
              <a:ext cx="364850" cy="364600"/>
            </a:xfrm>
            <a:custGeom>
              <a:avLst/>
              <a:gdLst/>
              <a:ahLst/>
              <a:cxnLst/>
              <a:rect l="l" t="t" r="r" b="b"/>
              <a:pathLst>
                <a:path w="14594" h="14584" extrusionOk="0">
                  <a:moveTo>
                    <a:pt x="8766" y="1"/>
                  </a:moveTo>
                  <a:lnTo>
                    <a:pt x="1" y="8766"/>
                  </a:lnTo>
                  <a:lnTo>
                    <a:pt x="5818" y="14583"/>
                  </a:lnTo>
                  <a:lnTo>
                    <a:pt x="14593" y="5818"/>
                  </a:lnTo>
                  <a:lnTo>
                    <a:pt x="87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413125" y="1202800"/>
              <a:ext cx="549875" cy="593625"/>
            </a:xfrm>
            <a:custGeom>
              <a:avLst/>
              <a:gdLst/>
              <a:ahLst/>
              <a:cxnLst/>
              <a:rect l="l" t="t" r="r" b="b"/>
              <a:pathLst>
                <a:path w="21995" h="23745" extrusionOk="0">
                  <a:moveTo>
                    <a:pt x="12341" y="1"/>
                  </a:moveTo>
                  <a:lnTo>
                    <a:pt x="0" y="12332"/>
                  </a:lnTo>
                  <a:lnTo>
                    <a:pt x="11413" y="23745"/>
                  </a:lnTo>
                  <a:lnTo>
                    <a:pt x="18593" y="16574"/>
                  </a:lnTo>
                  <a:lnTo>
                    <a:pt x="18989" y="12660"/>
                  </a:lnTo>
                  <a:lnTo>
                    <a:pt x="21995" y="9655"/>
                  </a:lnTo>
                  <a:lnTo>
                    <a:pt x="12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1711975" y="656800"/>
              <a:ext cx="830625" cy="981875"/>
            </a:xfrm>
            <a:custGeom>
              <a:avLst/>
              <a:gdLst/>
              <a:ahLst/>
              <a:cxnLst/>
              <a:rect l="l" t="t" r="r" b="b"/>
              <a:pathLst>
                <a:path w="33225" h="39275" extrusionOk="0">
                  <a:moveTo>
                    <a:pt x="29571" y="20826"/>
                  </a:moveTo>
                  <a:cubicBezTo>
                    <a:pt x="29568" y="20826"/>
                    <a:pt x="29565" y="20826"/>
                    <a:pt x="29562" y="20826"/>
                  </a:cubicBezTo>
                  <a:lnTo>
                    <a:pt x="29571" y="20826"/>
                  </a:lnTo>
                  <a:cubicBezTo>
                    <a:pt x="29571" y="20826"/>
                    <a:pt x="29571" y="20826"/>
                    <a:pt x="29571" y="20826"/>
                  </a:cubicBezTo>
                  <a:close/>
                  <a:moveTo>
                    <a:pt x="13346" y="0"/>
                  </a:moveTo>
                  <a:lnTo>
                    <a:pt x="0" y="13346"/>
                  </a:lnTo>
                  <a:lnTo>
                    <a:pt x="4436" y="17782"/>
                  </a:lnTo>
                  <a:lnTo>
                    <a:pt x="2948" y="19280"/>
                  </a:lnTo>
                  <a:lnTo>
                    <a:pt x="12602" y="28934"/>
                  </a:lnTo>
                  <a:lnTo>
                    <a:pt x="12621" y="28905"/>
                  </a:lnTo>
                  <a:lnTo>
                    <a:pt x="22981" y="39274"/>
                  </a:lnTo>
                  <a:lnTo>
                    <a:pt x="30035" y="32220"/>
                  </a:lnTo>
                  <a:lnTo>
                    <a:pt x="19676" y="21860"/>
                  </a:lnTo>
                  <a:lnTo>
                    <a:pt x="22323" y="19212"/>
                  </a:lnTo>
                  <a:cubicBezTo>
                    <a:pt x="24594" y="20265"/>
                    <a:pt x="27058" y="20816"/>
                    <a:pt x="29571" y="20826"/>
                  </a:cubicBezTo>
                  <a:lnTo>
                    <a:pt x="29571" y="20826"/>
                  </a:lnTo>
                  <a:cubicBezTo>
                    <a:pt x="30805" y="20825"/>
                    <a:pt x="32029" y="20690"/>
                    <a:pt x="33224" y="20420"/>
                  </a:cubicBezTo>
                  <a:lnTo>
                    <a:pt x="32412" y="16883"/>
                  </a:lnTo>
                  <a:cubicBezTo>
                    <a:pt x="31430" y="17106"/>
                    <a:pt x="30486" y="17199"/>
                    <a:pt x="29597" y="17199"/>
                  </a:cubicBezTo>
                  <a:cubicBezTo>
                    <a:pt x="26636" y="17199"/>
                    <a:pt x="24280" y="16176"/>
                    <a:pt x="23135" y="15559"/>
                  </a:cubicBezTo>
                  <a:lnTo>
                    <a:pt x="26962" y="11732"/>
                  </a:lnTo>
                  <a:lnTo>
                    <a:pt x="18719" y="3499"/>
                  </a:lnTo>
                  <a:lnTo>
                    <a:pt x="17781" y="4436"/>
                  </a:lnTo>
                  <a:lnTo>
                    <a:pt x="13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35"/>
          <p:cNvSpPr/>
          <p:nvPr/>
        </p:nvSpPr>
        <p:spPr>
          <a:xfrm>
            <a:off x="-152400" y="-351400"/>
            <a:ext cx="2105100" cy="753000"/>
          </a:xfrm>
          <a:prstGeom prst="parallelogram">
            <a:avLst>
              <a:gd name="adj" fmla="val 25000"/>
            </a:avLst>
          </a:prstGeom>
          <a:solidFill>
            <a:srgbClr val="1B1938">
              <a:alpha val="56980"/>
            </a:srgbClr>
          </a:solidFill>
          <a:ln>
            <a:noFill/>
          </a:ln>
        </p:spPr>
        <p:txBody>
          <a:bodyPr spcFirstLastPara="1" wrap="square" lIns="91425" tIns="91425" rIns="274300" bIns="91425" anchor="ctr" anchorCtr="0">
            <a:noAutofit/>
          </a:bodyPr>
          <a:lstStyle/>
          <a:p>
            <a:pPr marL="0" lvl="0" indent="0" algn="r" rtl="0">
              <a:spcBef>
                <a:spcPts val="0"/>
              </a:spcBef>
              <a:spcAft>
                <a:spcPts val="0"/>
              </a:spcAft>
              <a:buNone/>
            </a:pPr>
            <a:endParaRPr sz="4800" b="1" i="1">
              <a:solidFill>
                <a:srgbClr val="FFFFFF"/>
              </a:solidFill>
              <a:latin typeface="Cairo"/>
              <a:ea typeface="Cairo"/>
              <a:cs typeface="Cairo"/>
              <a:sym typeface="Cairo"/>
            </a:endParaRPr>
          </a:p>
        </p:txBody>
      </p:sp>
      <p:grpSp>
        <p:nvGrpSpPr>
          <p:cNvPr id="1038" name="Google Shape;1038;p35"/>
          <p:cNvGrpSpPr/>
          <p:nvPr/>
        </p:nvGrpSpPr>
        <p:grpSpPr>
          <a:xfrm>
            <a:off x="156589" y="83596"/>
            <a:ext cx="252939" cy="234596"/>
            <a:chOff x="-62511900" y="4129100"/>
            <a:chExt cx="304050" cy="282000"/>
          </a:xfrm>
        </p:grpSpPr>
        <p:sp>
          <p:nvSpPr>
            <p:cNvPr id="1039" name="Google Shape;1039;p3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35"/>
          <p:cNvGrpSpPr/>
          <p:nvPr/>
        </p:nvGrpSpPr>
        <p:grpSpPr>
          <a:xfrm>
            <a:off x="693489" y="83588"/>
            <a:ext cx="200227" cy="234612"/>
            <a:chOff x="-49375900" y="3550975"/>
            <a:chExt cx="256800" cy="300900"/>
          </a:xfrm>
        </p:grpSpPr>
        <p:sp>
          <p:nvSpPr>
            <p:cNvPr id="1045" name="Google Shape;1045;p35"/>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5"/>
          <p:cNvGrpSpPr/>
          <p:nvPr/>
        </p:nvGrpSpPr>
        <p:grpSpPr>
          <a:xfrm>
            <a:off x="1177677" y="89590"/>
            <a:ext cx="310697" cy="222608"/>
            <a:chOff x="-60621600" y="4145650"/>
            <a:chExt cx="316650" cy="226850"/>
          </a:xfrm>
        </p:grpSpPr>
        <p:sp>
          <p:nvSpPr>
            <p:cNvPr id="1057" name="Google Shape;1057;p35"/>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35">
            <a:hlinkClick r:id="" action="ppaction://noaction"/>
          </p:cNvPr>
          <p:cNvSpPr/>
          <p:nvPr/>
        </p:nvSpPr>
        <p:spPr>
          <a:xfrm flipH="1">
            <a:off x="-134825" y="1371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1" name="Google Shape;1061;p35">
            <a:hlinkClick r:id="" action="ppaction://noaction"/>
          </p:cNvPr>
          <p:cNvSpPr/>
          <p:nvPr/>
        </p:nvSpPr>
        <p:spPr>
          <a:xfrm flipH="1">
            <a:off x="-134825" y="19050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2" name="Google Shape;1062;p35">
            <a:hlinkClick r:id="" action="ppaction://noaction"/>
          </p:cNvPr>
          <p:cNvSpPr/>
          <p:nvPr/>
        </p:nvSpPr>
        <p:spPr>
          <a:xfrm flipH="1">
            <a:off x="-134825" y="24384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3" name="Google Shape;1063;p35">
            <a:hlinkClick r:id="" action="ppaction://noaction"/>
          </p:cNvPr>
          <p:cNvSpPr/>
          <p:nvPr/>
        </p:nvSpPr>
        <p:spPr>
          <a:xfrm flipH="1">
            <a:off x="-134825" y="29718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4" name="Google Shape;1064;p35">
            <a:hlinkClick r:id="" action="ppaction://noaction"/>
          </p:cNvPr>
          <p:cNvSpPr/>
          <p:nvPr/>
        </p:nvSpPr>
        <p:spPr>
          <a:xfrm flipH="1">
            <a:off x="-134825" y="35052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5" name="Google Shape;1065;p35">
            <a:hlinkClick r:id="" action="ppaction://noaction"/>
          </p:cNvPr>
          <p:cNvSpPr/>
          <p:nvPr/>
        </p:nvSpPr>
        <p:spPr>
          <a:xfrm flipH="1">
            <a:off x="-134825" y="4038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pic>
        <p:nvPicPr>
          <p:cNvPr id="3" name="Picture 2">
            <a:extLst>
              <a:ext uri="{FF2B5EF4-FFF2-40B4-BE49-F238E27FC236}">
                <a16:creationId xmlns:a16="http://schemas.microsoft.com/office/drawing/2014/main" id="{A69A41E6-F36F-4F86-B97A-A4CA3B6C23E5}"/>
              </a:ext>
            </a:extLst>
          </p:cNvPr>
          <p:cNvPicPr>
            <a:picLocks noChangeAspect="1"/>
          </p:cNvPicPr>
          <p:nvPr/>
        </p:nvPicPr>
        <p:blipFill>
          <a:blip r:embed="rId3"/>
          <a:stretch>
            <a:fillRect/>
          </a:stretch>
        </p:blipFill>
        <p:spPr>
          <a:xfrm>
            <a:off x="2971799" y="2945508"/>
            <a:ext cx="2958353" cy="1466456"/>
          </a:xfrm>
          <a:prstGeom prst="rect">
            <a:avLst/>
          </a:prstGeom>
        </p:spPr>
      </p:pic>
      <p:sp>
        <p:nvSpPr>
          <p:cNvPr id="4" name="TextBox 3">
            <a:extLst>
              <a:ext uri="{FF2B5EF4-FFF2-40B4-BE49-F238E27FC236}">
                <a16:creationId xmlns:a16="http://schemas.microsoft.com/office/drawing/2014/main" id="{5EB7395C-556E-4FB9-A2B9-F5765C008E79}"/>
              </a:ext>
            </a:extLst>
          </p:cNvPr>
          <p:cNvSpPr txBox="1"/>
          <p:nvPr/>
        </p:nvSpPr>
        <p:spPr>
          <a:xfrm>
            <a:off x="3793543" y="4355404"/>
            <a:ext cx="1687606" cy="246221"/>
          </a:xfrm>
          <a:prstGeom prst="rect">
            <a:avLst/>
          </a:prstGeom>
          <a:noFill/>
        </p:spPr>
        <p:txBody>
          <a:bodyPr wrap="square" rtlCol="0">
            <a:spAutoFit/>
          </a:bodyPr>
          <a:lstStyle/>
          <a:p>
            <a:r>
              <a:rPr lang="en-US" sz="1000" dirty="0" err="1">
                <a:latin typeface="Calibri" panose="020F0502020204030204" pitchFamily="34" charset="0"/>
                <a:cs typeface="Calibri" panose="020F0502020204030204" pitchFamily="34" charset="0"/>
              </a:rPr>
              <a:t>Sensortower</a:t>
            </a:r>
            <a:r>
              <a:rPr lang="en-US" sz="1000" dirty="0">
                <a:latin typeface="Calibri" panose="020F0502020204030204" pitchFamily="34" charset="0"/>
                <a:cs typeface="Calibri" panose="020F0502020204030204" pitchFamily="34" charset="0"/>
              </a:rPr>
              <a:t> to charts</a:t>
            </a:r>
          </a:p>
        </p:txBody>
      </p:sp>
    </p:spTree>
    <p:extLst>
      <p:ext uri="{BB962C8B-B14F-4D97-AF65-F5344CB8AC3E}">
        <p14:creationId xmlns:p14="http://schemas.microsoft.com/office/powerpoint/2010/main" val="135576104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92"/>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D4F95F62-5084-4B56-B139-E5A4F3EBED40}"/>
              </a:ext>
            </a:extLst>
          </p:cNvPr>
          <p:cNvPicPr>
            <a:picLocks noChangeAspect="1"/>
          </p:cNvPicPr>
          <p:nvPr/>
        </p:nvPicPr>
        <p:blipFill>
          <a:blip r:embed="rId3"/>
          <a:stretch>
            <a:fillRect/>
          </a:stretch>
        </p:blipFill>
        <p:spPr>
          <a:xfrm>
            <a:off x="2746380" y="2678400"/>
            <a:ext cx="3109112" cy="1649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93" name="Google Shape;993;p35"/>
          <p:cNvSpPr/>
          <p:nvPr/>
        </p:nvSpPr>
        <p:spPr>
          <a:xfrm>
            <a:off x="789425" y="4322400"/>
            <a:ext cx="8430900" cy="318900"/>
          </a:xfrm>
          <a:prstGeom prst="parallelogram">
            <a:avLst>
              <a:gd name="adj" fmla="val 25000"/>
            </a:avLst>
          </a:prstGeom>
          <a:gradFill>
            <a:gsLst>
              <a:gs pos="0">
                <a:srgbClr val="FFF8C6">
                  <a:alpha val="0"/>
                </a:srgbClr>
              </a:gs>
              <a:gs pos="0">
                <a:schemeClr val="dk2"/>
              </a:gs>
              <a:gs pos="84000">
                <a:srgbClr val="FCBF34">
                  <a:alpha val="49411"/>
                </a:srgbClr>
              </a:gs>
              <a:gs pos="94000">
                <a:srgbClr val="FFFFFF">
                  <a:alpha val="17254"/>
                </a:srgbClr>
              </a:gs>
              <a:gs pos="100000">
                <a:srgbClr val="FFF8C6">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txBox="1">
            <a:spLocks noGrp="1"/>
          </p:cNvSpPr>
          <p:nvPr>
            <p:ph type="body" idx="1"/>
          </p:nvPr>
        </p:nvSpPr>
        <p:spPr>
          <a:xfrm>
            <a:off x="713225" y="1098225"/>
            <a:ext cx="7717500" cy="3503400"/>
          </a:xfrm>
          <a:prstGeom prst="rect">
            <a:avLst/>
          </a:prstGeom>
        </p:spPr>
        <p:txBody>
          <a:bodyPr spcFirstLastPara="1" wrap="square" lIns="91425" tIns="91425" rIns="91425" bIns="91425" anchor="t" anchorCtr="0">
            <a:noAutofit/>
          </a:bodyPr>
          <a:lstStyle/>
          <a:p>
            <a:pPr marL="0" lvl="0" indent="0" rtl="0">
              <a:spcBef>
                <a:spcPts val="1200"/>
              </a:spcBef>
              <a:spcAft>
                <a:spcPts val="0"/>
              </a:spcAft>
              <a:buNone/>
            </a:pPr>
            <a:r>
              <a:rPr lang="en-US" sz="2000" dirty="0">
                <a:latin typeface="Calibri" panose="020F0502020204030204" pitchFamily="34" charset="0"/>
                <a:cs typeface="Calibri" panose="020F0502020204030204" pitchFamily="34" charset="0"/>
              </a:rPr>
              <a:t>(This kind of crawling can by described as a tree which each branch simulates a game and grows more branches which will be the suggesting games, if the condition above wasn’t made a branch would not grow). Furthermore, to speed up the scraping process threads have been used.</a:t>
            </a:r>
          </a:p>
          <a:p>
            <a:pPr marL="0" lvl="0" indent="0" algn="r" rtl="0">
              <a:spcBef>
                <a:spcPts val="1200"/>
              </a:spcBef>
              <a:spcAft>
                <a:spcPts val="0"/>
              </a:spcAft>
              <a:buNone/>
            </a:pPr>
            <a:endParaRPr lang="en-US" sz="2000" dirty="0">
              <a:latin typeface="Calibri" panose="020F0502020204030204" pitchFamily="34" charset="0"/>
              <a:cs typeface="Calibri" panose="020F0502020204030204" pitchFamily="34" charset="0"/>
            </a:endParaRPr>
          </a:p>
        </p:txBody>
      </p:sp>
      <p:sp>
        <p:nvSpPr>
          <p:cNvPr id="995" name="Google Shape;995;p35"/>
          <p:cNvSpPr txBox="1">
            <a:spLocks noGrp="1"/>
          </p:cNvSpPr>
          <p:nvPr>
            <p:ph type="title"/>
          </p:nvPr>
        </p:nvSpPr>
        <p:spPr>
          <a:xfrm>
            <a:off x="113856" y="330725"/>
            <a:ext cx="890292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US" altLang="he-IL" sz="4000" b="0" i="0" u="none" strike="noStrike" cap="none" normalizeH="0" baseline="0" dirty="0">
                <a:ln>
                  <a:noFill/>
                </a:ln>
                <a:solidFill>
                  <a:srgbClr val="202124"/>
                </a:solidFill>
                <a:effectLst/>
                <a:latin typeface="inherit"/>
              </a:rPr>
              <a:t>Crawler</a:t>
            </a:r>
            <a:endParaRPr lang="en-US" dirty="0"/>
          </a:p>
        </p:txBody>
      </p:sp>
      <p:sp>
        <p:nvSpPr>
          <p:cNvPr id="996" name="Google Shape;996;p35"/>
          <p:cNvSpPr/>
          <p:nvPr/>
        </p:nvSpPr>
        <p:spPr>
          <a:xfrm flipH="1">
            <a:off x="-152400" y="13716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7" name="Google Shape;997;p35"/>
          <p:cNvSpPr/>
          <p:nvPr/>
        </p:nvSpPr>
        <p:spPr>
          <a:xfrm flipH="1">
            <a:off x="-152529" y="19045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8" name="Google Shape;998;p35"/>
          <p:cNvSpPr/>
          <p:nvPr/>
        </p:nvSpPr>
        <p:spPr>
          <a:xfrm flipH="1">
            <a:off x="-152717" y="24374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999" name="Google Shape;999;p35"/>
          <p:cNvSpPr/>
          <p:nvPr/>
        </p:nvSpPr>
        <p:spPr>
          <a:xfrm flipH="1">
            <a:off x="-152655" y="29704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0" name="Google Shape;1000;p35"/>
          <p:cNvSpPr/>
          <p:nvPr/>
        </p:nvSpPr>
        <p:spPr>
          <a:xfrm flipH="1">
            <a:off x="-152716" y="35033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1" name="Google Shape;1001;p35"/>
          <p:cNvSpPr/>
          <p:nvPr/>
        </p:nvSpPr>
        <p:spPr>
          <a:xfrm flipH="1">
            <a:off x="-152549" y="40362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grpSp>
        <p:nvGrpSpPr>
          <p:cNvPr id="1002" name="Google Shape;1002;p35"/>
          <p:cNvGrpSpPr/>
          <p:nvPr/>
        </p:nvGrpSpPr>
        <p:grpSpPr>
          <a:xfrm>
            <a:off x="88884" y="2540242"/>
            <a:ext cx="323640" cy="323799"/>
            <a:chOff x="-55987225" y="3591025"/>
            <a:chExt cx="317450" cy="317575"/>
          </a:xfrm>
        </p:grpSpPr>
        <p:sp>
          <p:nvSpPr>
            <p:cNvPr id="1003" name="Google Shape;1003;p35"/>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35"/>
          <p:cNvGrpSpPr/>
          <p:nvPr/>
        </p:nvGrpSpPr>
        <p:grpSpPr>
          <a:xfrm>
            <a:off x="105663" y="4146046"/>
            <a:ext cx="290083" cy="289373"/>
            <a:chOff x="-38537400" y="3588000"/>
            <a:chExt cx="316650" cy="315875"/>
          </a:xfrm>
        </p:grpSpPr>
        <p:sp>
          <p:nvSpPr>
            <p:cNvPr id="1009" name="Google Shape;1009;p3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5"/>
          <p:cNvGrpSpPr/>
          <p:nvPr/>
        </p:nvGrpSpPr>
        <p:grpSpPr>
          <a:xfrm>
            <a:off x="88889" y="3650137"/>
            <a:ext cx="323631" cy="234589"/>
            <a:chOff x="-20571700" y="3722875"/>
            <a:chExt cx="304050" cy="220375"/>
          </a:xfrm>
        </p:grpSpPr>
        <p:sp>
          <p:nvSpPr>
            <p:cNvPr id="1014" name="Google Shape;1014;p35"/>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5"/>
          <p:cNvGrpSpPr/>
          <p:nvPr/>
        </p:nvGrpSpPr>
        <p:grpSpPr>
          <a:xfrm>
            <a:off x="105655" y="3083563"/>
            <a:ext cx="290098" cy="288154"/>
            <a:chOff x="4456725" y="4993625"/>
            <a:chExt cx="482050" cy="478900"/>
          </a:xfrm>
        </p:grpSpPr>
        <p:sp>
          <p:nvSpPr>
            <p:cNvPr id="1022" name="Google Shape;1022;p35"/>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 name="Google Shape;1023;p35"/>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 name="Google Shape;1024;p35"/>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 name="Google Shape;1025;p35"/>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6" name="Google Shape;1026;p35"/>
          <p:cNvGrpSpPr/>
          <p:nvPr/>
        </p:nvGrpSpPr>
        <p:grpSpPr>
          <a:xfrm>
            <a:off x="88882" y="1491033"/>
            <a:ext cx="323644" cy="319418"/>
            <a:chOff x="6232000" y="1435050"/>
            <a:chExt cx="488225" cy="481850"/>
          </a:xfrm>
        </p:grpSpPr>
        <p:sp>
          <p:nvSpPr>
            <p:cNvPr id="1027" name="Google Shape;1027;p35"/>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 name="Google Shape;1028;p35"/>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 name="Google Shape;1029;p35"/>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 name="Google Shape;1030;p35"/>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1" name="Google Shape;1031;p35"/>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2" name="Google Shape;1032;p35"/>
          <p:cNvGrpSpPr/>
          <p:nvPr/>
        </p:nvGrpSpPr>
        <p:grpSpPr>
          <a:xfrm>
            <a:off x="105686" y="2002363"/>
            <a:ext cx="290036" cy="318832"/>
            <a:chOff x="1413125" y="250200"/>
            <a:chExt cx="1406575" cy="1546225"/>
          </a:xfrm>
        </p:grpSpPr>
        <p:sp>
          <p:nvSpPr>
            <p:cNvPr id="1033" name="Google Shape;1033;p35"/>
            <p:cNvSpPr/>
            <p:nvPr/>
          </p:nvSpPr>
          <p:spPr>
            <a:xfrm>
              <a:off x="2471775" y="250200"/>
              <a:ext cx="347925" cy="292350"/>
            </a:xfrm>
            <a:custGeom>
              <a:avLst/>
              <a:gdLst/>
              <a:ahLst/>
              <a:cxnLst/>
              <a:rect l="l" t="t" r="r" b="b"/>
              <a:pathLst>
                <a:path w="13917" h="11694" extrusionOk="0">
                  <a:moveTo>
                    <a:pt x="8089" y="0"/>
                  </a:moveTo>
                  <a:lnTo>
                    <a:pt x="4813" y="3276"/>
                  </a:lnTo>
                  <a:lnTo>
                    <a:pt x="2562" y="1025"/>
                  </a:lnTo>
                  <a:lnTo>
                    <a:pt x="1" y="3585"/>
                  </a:lnTo>
                  <a:lnTo>
                    <a:pt x="2252" y="5847"/>
                  </a:lnTo>
                  <a:lnTo>
                    <a:pt x="2223" y="5866"/>
                  </a:lnTo>
                  <a:lnTo>
                    <a:pt x="8051" y="11693"/>
                  </a:lnTo>
                  <a:lnTo>
                    <a:pt x="13917" y="5827"/>
                  </a:lnTo>
                  <a:lnTo>
                    <a:pt x="80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2243950" y="461100"/>
              <a:ext cx="364850" cy="364600"/>
            </a:xfrm>
            <a:custGeom>
              <a:avLst/>
              <a:gdLst/>
              <a:ahLst/>
              <a:cxnLst/>
              <a:rect l="l" t="t" r="r" b="b"/>
              <a:pathLst>
                <a:path w="14594" h="14584" extrusionOk="0">
                  <a:moveTo>
                    <a:pt x="8766" y="1"/>
                  </a:moveTo>
                  <a:lnTo>
                    <a:pt x="1" y="8766"/>
                  </a:lnTo>
                  <a:lnTo>
                    <a:pt x="5818" y="14583"/>
                  </a:lnTo>
                  <a:lnTo>
                    <a:pt x="14593" y="5818"/>
                  </a:lnTo>
                  <a:lnTo>
                    <a:pt x="87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413125" y="1202800"/>
              <a:ext cx="549875" cy="593625"/>
            </a:xfrm>
            <a:custGeom>
              <a:avLst/>
              <a:gdLst/>
              <a:ahLst/>
              <a:cxnLst/>
              <a:rect l="l" t="t" r="r" b="b"/>
              <a:pathLst>
                <a:path w="21995" h="23745" extrusionOk="0">
                  <a:moveTo>
                    <a:pt x="12341" y="1"/>
                  </a:moveTo>
                  <a:lnTo>
                    <a:pt x="0" y="12332"/>
                  </a:lnTo>
                  <a:lnTo>
                    <a:pt x="11413" y="23745"/>
                  </a:lnTo>
                  <a:lnTo>
                    <a:pt x="18593" y="16574"/>
                  </a:lnTo>
                  <a:lnTo>
                    <a:pt x="18989" y="12660"/>
                  </a:lnTo>
                  <a:lnTo>
                    <a:pt x="21995" y="9655"/>
                  </a:lnTo>
                  <a:lnTo>
                    <a:pt x="12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1711975" y="656800"/>
              <a:ext cx="830625" cy="981875"/>
            </a:xfrm>
            <a:custGeom>
              <a:avLst/>
              <a:gdLst/>
              <a:ahLst/>
              <a:cxnLst/>
              <a:rect l="l" t="t" r="r" b="b"/>
              <a:pathLst>
                <a:path w="33225" h="39275" extrusionOk="0">
                  <a:moveTo>
                    <a:pt x="29571" y="20826"/>
                  </a:moveTo>
                  <a:cubicBezTo>
                    <a:pt x="29568" y="20826"/>
                    <a:pt x="29565" y="20826"/>
                    <a:pt x="29562" y="20826"/>
                  </a:cubicBezTo>
                  <a:lnTo>
                    <a:pt x="29571" y="20826"/>
                  </a:lnTo>
                  <a:cubicBezTo>
                    <a:pt x="29571" y="20826"/>
                    <a:pt x="29571" y="20826"/>
                    <a:pt x="29571" y="20826"/>
                  </a:cubicBezTo>
                  <a:close/>
                  <a:moveTo>
                    <a:pt x="13346" y="0"/>
                  </a:moveTo>
                  <a:lnTo>
                    <a:pt x="0" y="13346"/>
                  </a:lnTo>
                  <a:lnTo>
                    <a:pt x="4436" y="17782"/>
                  </a:lnTo>
                  <a:lnTo>
                    <a:pt x="2948" y="19280"/>
                  </a:lnTo>
                  <a:lnTo>
                    <a:pt x="12602" y="28934"/>
                  </a:lnTo>
                  <a:lnTo>
                    <a:pt x="12621" y="28905"/>
                  </a:lnTo>
                  <a:lnTo>
                    <a:pt x="22981" y="39274"/>
                  </a:lnTo>
                  <a:lnTo>
                    <a:pt x="30035" y="32220"/>
                  </a:lnTo>
                  <a:lnTo>
                    <a:pt x="19676" y="21860"/>
                  </a:lnTo>
                  <a:lnTo>
                    <a:pt x="22323" y="19212"/>
                  </a:lnTo>
                  <a:cubicBezTo>
                    <a:pt x="24594" y="20265"/>
                    <a:pt x="27058" y="20816"/>
                    <a:pt x="29571" y="20826"/>
                  </a:cubicBezTo>
                  <a:lnTo>
                    <a:pt x="29571" y="20826"/>
                  </a:lnTo>
                  <a:cubicBezTo>
                    <a:pt x="30805" y="20825"/>
                    <a:pt x="32029" y="20690"/>
                    <a:pt x="33224" y="20420"/>
                  </a:cubicBezTo>
                  <a:lnTo>
                    <a:pt x="32412" y="16883"/>
                  </a:lnTo>
                  <a:cubicBezTo>
                    <a:pt x="31430" y="17106"/>
                    <a:pt x="30486" y="17199"/>
                    <a:pt x="29597" y="17199"/>
                  </a:cubicBezTo>
                  <a:cubicBezTo>
                    <a:pt x="26636" y="17199"/>
                    <a:pt x="24280" y="16176"/>
                    <a:pt x="23135" y="15559"/>
                  </a:cubicBezTo>
                  <a:lnTo>
                    <a:pt x="26962" y="11732"/>
                  </a:lnTo>
                  <a:lnTo>
                    <a:pt x="18719" y="3499"/>
                  </a:lnTo>
                  <a:lnTo>
                    <a:pt x="17781" y="4436"/>
                  </a:lnTo>
                  <a:lnTo>
                    <a:pt x="13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35"/>
          <p:cNvSpPr/>
          <p:nvPr/>
        </p:nvSpPr>
        <p:spPr>
          <a:xfrm>
            <a:off x="-152400" y="-351400"/>
            <a:ext cx="2105100" cy="753000"/>
          </a:xfrm>
          <a:prstGeom prst="parallelogram">
            <a:avLst>
              <a:gd name="adj" fmla="val 25000"/>
            </a:avLst>
          </a:prstGeom>
          <a:solidFill>
            <a:srgbClr val="1B1938">
              <a:alpha val="56980"/>
            </a:srgbClr>
          </a:solidFill>
          <a:ln>
            <a:noFill/>
          </a:ln>
        </p:spPr>
        <p:txBody>
          <a:bodyPr spcFirstLastPara="1" wrap="square" lIns="91425" tIns="91425" rIns="274300" bIns="91425" anchor="ctr" anchorCtr="0">
            <a:noAutofit/>
          </a:bodyPr>
          <a:lstStyle/>
          <a:p>
            <a:pPr marL="0" lvl="0" indent="0" algn="r" rtl="0">
              <a:spcBef>
                <a:spcPts val="0"/>
              </a:spcBef>
              <a:spcAft>
                <a:spcPts val="0"/>
              </a:spcAft>
              <a:buNone/>
            </a:pPr>
            <a:endParaRPr sz="4800" b="1" i="1">
              <a:solidFill>
                <a:srgbClr val="FFFFFF"/>
              </a:solidFill>
              <a:latin typeface="Cairo"/>
              <a:ea typeface="Cairo"/>
              <a:cs typeface="Cairo"/>
              <a:sym typeface="Cairo"/>
            </a:endParaRPr>
          </a:p>
        </p:txBody>
      </p:sp>
      <p:grpSp>
        <p:nvGrpSpPr>
          <p:cNvPr id="1038" name="Google Shape;1038;p35"/>
          <p:cNvGrpSpPr/>
          <p:nvPr/>
        </p:nvGrpSpPr>
        <p:grpSpPr>
          <a:xfrm>
            <a:off x="156589" y="83596"/>
            <a:ext cx="252939" cy="234596"/>
            <a:chOff x="-62511900" y="4129100"/>
            <a:chExt cx="304050" cy="282000"/>
          </a:xfrm>
        </p:grpSpPr>
        <p:sp>
          <p:nvSpPr>
            <p:cNvPr id="1039" name="Google Shape;1039;p3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35"/>
          <p:cNvGrpSpPr/>
          <p:nvPr/>
        </p:nvGrpSpPr>
        <p:grpSpPr>
          <a:xfrm>
            <a:off x="693489" y="83588"/>
            <a:ext cx="200227" cy="234612"/>
            <a:chOff x="-49375900" y="3550975"/>
            <a:chExt cx="256800" cy="300900"/>
          </a:xfrm>
        </p:grpSpPr>
        <p:sp>
          <p:nvSpPr>
            <p:cNvPr id="1045" name="Google Shape;1045;p35"/>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5"/>
          <p:cNvGrpSpPr/>
          <p:nvPr/>
        </p:nvGrpSpPr>
        <p:grpSpPr>
          <a:xfrm>
            <a:off x="1177677" y="89590"/>
            <a:ext cx="310697" cy="222608"/>
            <a:chOff x="-60621600" y="4145650"/>
            <a:chExt cx="316650" cy="226850"/>
          </a:xfrm>
        </p:grpSpPr>
        <p:sp>
          <p:nvSpPr>
            <p:cNvPr id="1057" name="Google Shape;1057;p35"/>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35">
            <a:hlinkClick r:id="" action="ppaction://noaction"/>
          </p:cNvPr>
          <p:cNvSpPr/>
          <p:nvPr/>
        </p:nvSpPr>
        <p:spPr>
          <a:xfrm flipH="1">
            <a:off x="-134825" y="1371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1" name="Google Shape;1061;p35">
            <a:hlinkClick r:id="" action="ppaction://noaction"/>
          </p:cNvPr>
          <p:cNvSpPr/>
          <p:nvPr/>
        </p:nvSpPr>
        <p:spPr>
          <a:xfrm flipH="1">
            <a:off x="-134825" y="19050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2" name="Google Shape;1062;p35">
            <a:hlinkClick r:id="" action="ppaction://noaction"/>
          </p:cNvPr>
          <p:cNvSpPr/>
          <p:nvPr/>
        </p:nvSpPr>
        <p:spPr>
          <a:xfrm flipH="1">
            <a:off x="-134825" y="24384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3" name="Google Shape;1063;p35">
            <a:hlinkClick r:id="" action="ppaction://noaction"/>
          </p:cNvPr>
          <p:cNvSpPr/>
          <p:nvPr/>
        </p:nvSpPr>
        <p:spPr>
          <a:xfrm flipH="1">
            <a:off x="-134825" y="29718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4" name="Google Shape;1064;p35">
            <a:hlinkClick r:id="" action="ppaction://noaction"/>
          </p:cNvPr>
          <p:cNvSpPr/>
          <p:nvPr/>
        </p:nvSpPr>
        <p:spPr>
          <a:xfrm flipH="1">
            <a:off x="-134825" y="35052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5" name="Google Shape;1065;p35">
            <a:hlinkClick r:id="" action="ppaction://noaction"/>
          </p:cNvPr>
          <p:cNvSpPr/>
          <p:nvPr/>
        </p:nvSpPr>
        <p:spPr>
          <a:xfrm flipH="1">
            <a:off x="-134825" y="4038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pic>
        <p:nvPicPr>
          <p:cNvPr id="5" name="Picture 4">
            <a:extLst>
              <a:ext uri="{FF2B5EF4-FFF2-40B4-BE49-F238E27FC236}">
                <a16:creationId xmlns:a16="http://schemas.microsoft.com/office/drawing/2014/main" id="{D36576CC-D1EF-4B8B-BBC5-1E00529925F0}"/>
              </a:ext>
            </a:extLst>
          </p:cNvPr>
          <p:cNvPicPr>
            <a:picLocks noChangeAspect="1"/>
          </p:cNvPicPr>
          <p:nvPr/>
        </p:nvPicPr>
        <p:blipFill>
          <a:blip r:embed="rId4"/>
          <a:stretch>
            <a:fillRect/>
          </a:stretch>
        </p:blipFill>
        <p:spPr>
          <a:xfrm>
            <a:off x="6426981" y="2712913"/>
            <a:ext cx="1897994" cy="1543974"/>
          </a:xfrm>
          <a:prstGeom prst="rect">
            <a:avLst/>
          </a:prstGeom>
          <a:ln>
            <a:noFill/>
          </a:ln>
          <a:effectLst>
            <a:softEdge rad="112500"/>
          </a:effectLst>
        </p:spPr>
      </p:pic>
    </p:spTree>
    <p:extLst>
      <p:ext uri="{BB962C8B-B14F-4D97-AF65-F5344CB8AC3E}">
        <p14:creationId xmlns:p14="http://schemas.microsoft.com/office/powerpoint/2010/main" val="1341877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992"/>
        <p:cNvGrpSpPr/>
        <p:nvPr/>
      </p:nvGrpSpPr>
      <p:grpSpPr>
        <a:xfrm>
          <a:off x="0" y="0"/>
          <a:ext cx="0" cy="0"/>
          <a:chOff x="0" y="0"/>
          <a:chExt cx="0" cy="0"/>
        </a:xfrm>
      </p:grpSpPr>
      <p:sp>
        <p:nvSpPr>
          <p:cNvPr id="993" name="Google Shape;993;p35"/>
          <p:cNvSpPr/>
          <p:nvPr/>
        </p:nvSpPr>
        <p:spPr>
          <a:xfrm>
            <a:off x="789425" y="4322400"/>
            <a:ext cx="8430900" cy="318900"/>
          </a:xfrm>
          <a:prstGeom prst="parallelogram">
            <a:avLst>
              <a:gd name="adj" fmla="val 25000"/>
            </a:avLst>
          </a:prstGeom>
          <a:gradFill>
            <a:gsLst>
              <a:gs pos="0">
                <a:srgbClr val="FFF8C6">
                  <a:alpha val="0"/>
                </a:srgbClr>
              </a:gs>
              <a:gs pos="0">
                <a:schemeClr val="dk2"/>
              </a:gs>
              <a:gs pos="84000">
                <a:srgbClr val="FCBF34">
                  <a:alpha val="49411"/>
                </a:srgbClr>
              </a:gs>
              <a:gs pos="94000">
                <a:srgbClr val="FFFFFF">
                  <a:alpha val="17254"/>
                </a:srgbClr>
              </a:gs>
              <a:gs pos="100000">
                <a:srgbClr val="FFF8C6">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txBox="1">
            <a:spLocks noGrp="1"/>
          </p:cNvSpPr>
          <p:nvPr>
            <p:ph type="body" idx="1"/>
          </p:nvPr>
        </p:nvSpPr>
        <p:spPr>
          <a:xfrm>
            <a:off x="713225" y="1098225"/>
            <a:ext cx="7717500" cy="3503400"/>
          </a:xfrm>
          <a:prstGeom prst="rect">
            <a:avLst/>
          </a:prstGeom>
        </p:spPr>
        <p:txBody>
          <a:bodyPr spcFirstLastPara="1" wrap="square" lIns="91425" tIns="91425" rIns="91425" bIns="91425" anchor="t" anchorCtr="0">
            <a:noAutofit/>
          </a:bodyPr>
          <a:lstStyle/>
          <a:p>
            <a:pPr marL="114300" indent="0" algn="l" rtl="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14300" indent="0" algn="l" rtl="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After we downloaded the data, we removed irrelevant entries such as: missing values, duplicates, and columns with insufficient information.</a:t>
            </a:r>
          </a:p>
          <a:p>
            <a:pPr marL="114300" indent="0" algn="l" rtl="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In addition, we checked and removed outliers which were found in the 'price' column using z-score method classification.</a:t>
            </a:r>
          </a:p>
          <a:p>
            <a:pPr marL="0" lvl="0" indent="0" algn="r" rtl="0">
              <a:spcBef>
                <a:spcPts val="1200"/>
              </a:spcBef>
              <a:spcAft>
                <a:spcPts val="0"/>
              </a:spcAft>
              <a:buNone/>
            </a:pPr>
            <a:endParaRPr dirty="0"/>
          </a:p>
        </p:txBody>
      </p:sp>
      <p:sp>
        <p:nvSpPr>
          <p:cNvPr id="995" name="Google Shape;995;p35"/>
          <p:cNvSpPr txBox="1">
            <a:spLocks noGrp="1"/>
          </p:cNvSpPr>
          <p:nvPr>
            <p:ph type="title"/>
          </p:nvPr>
        </p:nvSpPr>
        <p:spPr>
          <a:xfrm>
            <a:off x="113856" y="330725"/>
            <a:ext cx="890292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US" altLang="he-IL" sz="4000" b="0" i="0" u="none" strike="noStrike" cap="none" normalizeH="0" baseline="0" dirty="0">
                <a:ln>
                  <a:noFill/>
                </a:ln>
                <a:solidFill>
                  <a:srgbClr val="202124"/>
                </a:solidFill>
                <a:effectLst/>
                <a:latin typeface="inherit"/>
              </a:rPr>
              <a:t>Data Processing</a:t>
            </a:r>
            <a:endParaRPr lang="en-US" dirty="0"/>
          </a:p>
        </p:txBody>
      </p:sp>
      <p:sp>
        <p:nvSpPr>
          <p:cNvPr id="996" name="Google Shape;996;p35"/>
          <p:cNvSpPr/>
          <p:nvPr/>
        </p:nvSpPr>
        <p:spPr>
          <a:xfrm flipH="1">
            <a:off x="-152400" y="13716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7" name="Google Shape;997;p35"/>
          <p:cNvSpPr/>
          <p:nvPr/>
        </p:nvSpPr>
        <p:spPr>
          <a:xfrm flipH="1">
            <a:off x="-152529" y="19045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8" name="Google Shape;998;p35"/>
          <p:cNvSpPr/>
          <p:nvPr/>
        </p:nvSpPr>
        <p:spPr>
          <a:xfrm flipH="1">
            <a:off x="-152717" y="24374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999" name="Google Shape;999;p35"/>
          <p:cNvSpPr/>
          <p:nvPr/>
        </p:nvSpPr>
        <p:spPr>
          <a:xfrm flipH="1">
            <a:off x="-152655" y="29704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0" name="Google Shape;1000;p35"/>
          <p:cNvSpPr/>
          <p:nvPr/>
        </p:nvSpPr>
        <p:spPr>
          <a:xfrm flipH="1">
            <a:off x="-152716" y="35033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1" name="Google Shape;1001;p35"/>
          <p:cNvSpPr/>
          <p:nvPr/>
        </p:nvSpPr>
        <p:spPr>
          <a:xfrm flipH="1">
            <a:off x="-152549" y="40362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grpSp>
        <p:nvGrpSpPr>
          <p:cNvPr id="1002" name="Google Shape;1002;p35"/>
          <p:cNvGrpSpPr/>
          <p:nvPr/>
        </p:nvGrpSpPr>
        <p:grpSpPr>
          <a:xfrm>
            <a:off x="88884" y="2540242"/>
            <a:ext cx="323640" cy="323799"/>
            <a:chOff x="-55987225" y="3591025"/>
            <a:chExt cx="317450" cy="317575"/>
          </a:xfrm>
        </p:grpSpPr>
        <p:sp>
          <p:nvSpPr>
            <p:cNvPr id="1003" name="Google Shape;1003;p35"/>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35"/>
          <p:cNvGrpSpPr/>
          <p:nvPr/>
        </p:nvGrpSpPr>
        <p:grpSpPr>
          <a:xfrm>
            <a:off x="105663" y="4146046"/>
            <a:ext cx="290083" cy="289373"/>
            <a:chOff x="-38537400" y="3588000"/>
            <a:chExt cx="316650" cy="315875"/>
          </a:xfrm>
        </p:grpSpPr>
        <p:sp>
          <p:nvSpPr>
            <p:cNvPr id="1009" name="Google Shape;1009;p3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5"/>
          <p:cNvGrpSpPr/>
          <p:nvPr/>
        </p:nvGrpSpPr>
        <p:grpSpPr>
          <a:xfrm>
            <a:off x="88889" y="3650137"/>
            <a:ext cx="323631" cy="234589"/>
            <a:chOff x="-20571700" y="3722875"/>
            <a:chExt cx="304050" cy="220375"/>
          </a:xfrm>
        </p:grpSpPr>
        <p:sp>
          <p:nvSpPr>
            <p:cNvPr id="1014" name="Google Shape;1014;p35"/>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5"/>
          <p:cNvGrpSpPr/>
          <p:nvPr/>
        </p:nvGrpSpPr>
        <p:grpSpPr>
          <a:xfrm>
            <a:off x="105655" y="3083563"/>
            <a:ext cx="290098" cy="288154"/>
            <a:chOff x="4456725" y="4993625"/>
            <a:chExt cx="482050" cy="478900"/>
          </a:xfrm>
        </p:grpSpPr>
        <p:sp>
          <p:nvSpPr>
            <p:cNvPr id="1022" name="Google Shape;1022;p35"/>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 name="Google Shape;1023;p35"/>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 name="Google Shape;1024;p35"/>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 name="Google Shape;1025;p35"/>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6" name="Google Shape;1026;p35"/>
          <p:cNvGrpSpPr/>
          <p:nvPr/>
        </p:nvGrpSpPr>
        <p:grpSpPr>
          <a:xfrm>
            <a:off x="88882" y="1491033"/>
            <a:ext cx="323644" cy="319418"/>
            <a:chOff x="6232000" y="1435050"/>
            <a:chExt cx="488225" cy="481850"/>
          </a:xfrm>
        </p:grpSpPr>
        <p:sp>
          <p:nvSpPr>
            <p:cNvPr id="1027" name="Google Shape;1027;p35"/>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 name="Google Shape;1028;p35"/>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 name="Google Shape;1029;p35"/>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 name="Google Shape;1030;p35"/>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1" name="Google Shape;1031;p35"/>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2" name="Google Shape;1032;p35"/>
          <p:cNvGrpSpPr/>
          <p:nvPr/>
        </p:nvGrpSpPr>
        <p:grpSpPr>
          <a:xfrm>
            <a:off x="105686" y="2002363"/>
            <a:ext cx="290036" cy="318832"/>
            <a:chOff x="1413125" y="250200"/>
            <a:chExt cx="1406575" cy="1546225"/>
          </a:xfrm>
        </p:grpSpPr>
        <p:sp>
          <p:nvSpPr>
            <p:cNvPr id="1033" name="Google Shape;1033;p35"/>
            <p:cNvSpPr/>
            <p:nvPr/>
          </p:nvSpPr>
          <p:spPr>
            <a:xfrm>
              <a:off x="2471775" y="250200"/>
              <a:ext cx="347925" cy="292350"/>
            </a:xfrm>
            <a:custGeom>
              <a:avLst/>
              <a:gdLst/>
              <a:ahLst/>
              <a:cxnLst/>
              <a:rect l="l" t="t" r="r" b="b"/>
              <a:pathLst>
                <a:path w="13917" h="11694" extrusionOk="0">
                  <a:moveTo>
                    <a:pt x="8089" y="0"/>
                  </a:moveTo>
                  <a:lnTo>
                    <a:pt x="4813" y="3276"/>
                  </a:lnTo>
                  <a:lnTo>
                    <a:pt x="2562" y="1025"/>
                  </a:lnTo>
                  <a:lnTo>
                    <a:pt x="1" y="3585"/>
                  </a:lnTo>
                  <a:lnTo>
                    <a:pt x="2252" y="5847"/>
                  </a:lnTo>
                  <a:lnTo>
                    <a:pt x="2223" y="5866"/>
                  </a:lnTo>
                  <a:lnTo>
                    <a:pt x="8051" y="11693"/>
                  </a:lnTo>
                  <a:lnTo>
                    <a:pt x="13917" y="5827"/>
                  </a:lnTo>
                  <a:lnTo>
                    <a:pt x="80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2243950" y="461100"/>
              <a:ext cx="364850" cy="364600"/>
            </a:xfrm>
            <a:custGeom>
              <a:avLst/>
              <a:gdLst/>
              <a:ahLst/>
              <a:cxnLst/>
              <a:rect l="l" t="t" r="r" b="b"/>
              <a:pathLst>
                <a:path w="14594" h="14584" extrusionOk="0">
                  <a:moveTo>
                    <a:pt x="8766" y="1"/>
                  </a:moveTo>
                  <a:lnTo>
                    <a:pt x="1" y="8766"/>
                  </a:lnTo>
                  <a:lnTo>
                    <a:pt x="5818" y="14583"/>
                  </a:lnTo>
                  <a:lnTo>
                    <a:pt x="14593" y="5818"/>
                  </a:lnTo>
                  <a:lnTo>
                    <a:pt x="87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413125" y="1202800"/>
              <a:ext cx="549875" cy="593625"/>
            </a:xfrm>
            <a:custGeom>
              <a:avLst/>
              <a:gdLst/>
              <a:ahLst/>
              <a:cxnLst/>
              <a:rect l="l" t="t" r="r" b="b"/>
              <a:pathLst>
                <a:path w="21995" h="23745" extrusionOk="0">
                  <a:moveTo>
                    <a:pt x="12341" y="1"/>
                  </a:moveTo>
                  <a:lnTo>
                    <a:pt x="0" y="12332"/>
                  </a:lnTo>
                  <a:lnTo>
                    <a:pt x="11413" y="23745"/>
                  </a:lnTo>
                  <a:lnTo>
                    <a:pt x="18593" y="16574"/>
                  </a:lnTo>
                  <a:lnTo>
                    <a:pt x="18989" y="12660"/>
                  </a:lnTo>
                  <a:lnTo>
                    <a:pt x="21995" y="9655"/>
                  </a:lnTo>
                  <a:lnTo>
                    <a:pt x="12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1711975" y="656800"/>
              <a:ext cx="830625" cy="981875"/>
            </a:xfrm>
            <a:custGeom>
              <a:avLst/>
              <a:gdLst/>
              <a:ahLst/>
              <a:cxnLst/>
              <a:rect l="l" t="t" r="r" b="b"/>
              <a:pathLst>
                <a:path w="33225" h="39275" extrusionOk="0">
                  <a:moveTo>
                    <a:pt x="29571" y="20826"/>
                  </a:moveTo>
                  <a:cubicBezTo>
                    <a:pt x="29568" y="20826"/>
                    <a:pt x="29565" y="20826"/>
                    <a:pt x="29562" y="20826"/>
                  </a:cubicBezTo>
                  <a:lnTo>
                    <a:pt x="29571" y="20826"/>
                  </a:lnTo>
                  <a:cubicBezTo>
                    <a:pt x="29571" y="20826"/>
                    <a:pt x="29571" y="20826"/>
                    <a:pt x="29571" y="20826"/>
                  </a:cubicBezTo>
                  <a:close/>
                  <a:moveTo>
                    <a:pt x="13346" y="0"/>
                  </a:moveTo>
                  <a:lnTo>
                    <a:pt x="0" y="13346"/>
                  </a:lnTo>
                  <a:lnTo>
                    <a:pt x="4436" y="17782"/>
                  </a:lnTo>
                  <a:lnTo>
                    <a:pt x="2948" y="19280"/>
                  </a:lnTo>
                  <a:lnTo>
                    <a:pt x="12602" y="28934"/>
                  </a:lnTo>
                  <a:lnTo>
                    <a:pt x="12621" y="28905"/>
                  </a:lnTo>
                  <a:lnTo>
                    <a:pt x="22981" y="39274"/>
                  </a:lnTo>
                  <a:lnTo>
                    <a:pt x="30035" y="32220"/>
                  </a:lnTo>
                  <a:lnTo>
                    <a:pt x="19676" y="21860"/>
                  </a:lnTo>
                  <a:lnTo>
                    <a:pt x="22323" y="19212"/>
                  </a:lnTo>
                  <a:cubicBezTo>
                    <a:pt x="24594" y="20265"/>
                    <a:pt x="27058" y="20816"/>
                    <a:pt x="29571" y="20826"/>
                  </a:cubicBezTo>
                  <a:lnTo>
                    <a:pt x="29571" y="20826"/>
                  </a:lnTo>
                  <a:cubicBezTo>
                    <a:pt x="30805" y="20825"/>
                    <a:pt x="32029" y="20690"/>
                    <a:pt x="33224" y="20420"/>
                  </a:cubicBezTo>
                  <a:lnTo>
                    <a:pt x="32412" y="16883"/>
                  </a:lnTo>
                  <a:cubicBezTo>
                    <a:pt x="31430" y="17106"/>
                    <a:pt x="30486" y="17199"/>
                    <a:pt x="29597" y="17199"/>
                  </a:cubicBezTo>
                  <a:cubicBezTo>
                    <a:pt x="26636" y="17199"/>
                    <a:pt x="24280" y="16176"/>
                    <a:pt x="23135" y="15559"/>
                  </a:cubicBezTo>
                  <a:lnTo>
                    <a:pt x="26962" y="11732"/>
                  </a:lnTo>
                  <a:lnTo>
                    <a:pt x="18719" y="3499"/>
                  </a:lnTo>
                  <a:lnTo>
                    <a:pt x="17781" y="4436"/>
                  </a:lnTo>
                  <a:lnTo>
                    <a:pt x="13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35"/>
          <p:cNvSpPr/>
          <p:nvPr/>
        </p:nvSpPr>
        <p:spPr>
          <a:xfrm>
            <a:off x="-152400" y="-351400"/>
            <a:ext cx="2105100" cy="753000"/>
          </a:xfrm>
          <a:prstGeom prst="parallelogram">
            <a:avLst>
              <a:gd name="adj" fmla="val 25000"/>
            </a:avLst>
          </a:prstGeom>
          <a:solidFill>
            <a:srgbClr val="1B1938">
              <a:alpha val="56980"/>
            </a:srgbClr>
          </a:solidFill>
          <a:ln>
            <a:noFill/>
          </a:ln>
        </p:spPr>
        <p:txBody>
          <a:bodyPr spcFirstLastPara="1" wrap="square" lIns="91425" tIns="91425" rIns="274300" bIns="91425" anchor="ctr" anchorCtr="0">
            <a:noAutofit/>
          </a:bodyPr>
          <a:lstStyle/>
          <a:p>
            <a:pPr marL="0" lvl="0" indent="0" algn="r" rtl="0">
              <a:spcBef>
                <a:spcPts val="0"/>
              </a:spcBef>
              <a:spcAft>
                <a:spcPts val="0"/>
              </a:spcAft>
              <a:buNone/>
            </a:pPr>
            <a:endParaRPr sz="4800" b="1" i="1">
              <a:solidFill>
                <a:srgbClr val="FFFFFF"/>
              </a:solidFill>
              <a:latin typeface="Cairo"/>
              <a:ea typeface="Cairo"/>
              <a:cs typeface="Cairo"/>
              <a:sym typeface="Cairo"/>
            </a:endParaRPr>
          </a:p>
        </p:txBody>
      </p:sp>
      <p:grpSp>
        <p:nvGrpSpPr>
          <p:cNvPr id="1038" name="Google Shape;1038;p35"/>
          <p:cNvGrpSpPr/>
          <p:nvPr/>
        </p:nvGrpSpPr>
        <p:grpSpPr>
          <a:xfrm>
            <a:off x="156589" y="83596"/>
            <a:ext cx="252939" cy="234596"/>
            <a:chOff x="-62511900" y="4129100"/>
            <a:chExt cx="304050" cy="282000"/>
          </a:xfrm>
        </p:grpSpPr>
        <p:sp>
          <p:nvSpPr>
            <p:cNvPr id="1039" name="Google Shape;1039;p3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35"/>
          <p:cNvGrpSpPr/>
          <p:nvPr/>
        </p:nvGrpSpPr>
        <p:grpSpPr>
          <a:xfrm>
            <a:off x="693489" y="83588"/>
            <a:ext cx="200227" cy="234612"/>
            <a:chOff x="-49375900" y="3550975"/>
            <a:chExt cx="256800" cy="300900"/>
          </a:xfrm>
        </p:grpSpPr>
        <p:sp>
          <p:nvSpPr>
            <p:cNvPr id="1045" name="Google Shape;1045;p35"/>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5"/>
          <p:cNvGrpSpPr/>
          <p:nvPr/>
        </p:nvGrpSpPr>
        <p:grpSpPr>
          <a:xfrm>
            <a:off x="1177677" y="89590"/>
            <a:ext cx="310697" cy="222608"/>
            <a:chOff x="-60621600" y="4145650"/>
            <a:chExt cx="316650" cy="226850"/>
          </a:xfrm>
        </p:grpSpPr>
        <p:sp>
          <p:nvSpPr>
            <p:cNvPr id="1057" name="Google Shape;1057;p35"/>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35">
            <a:hlinkClick r:id="" action="ppaction://noaction"/>
          </p:cNvPr>
          <p:cNvSpPr/>
          <p:nvPr/>
        </p:nvSpPr>
        <p:spPr>
          <a:xfrm flipH="1">
            <a:off x="-134825" y="1371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1" name="Google Shape;1061;p35">
            <a:hlinkClick r:id="" action="ppaction://noaction"/>
          </p:cNvPr>
          <p:cNvSpPr/>
          <p:nvPr/>
        </p:nvSpPr>
        <p:spPr>
          <a:xfrm flipH="1">
            <a:off x="-134825" y="19050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2" name="Google Shape;1062;p35">
            <a:hlinkClick r:id="" action="ppaction://noaction"/>
          </p:cNvPr>
          <p:cNvSpPr/>
          <p:nvPr/>
        </p:nvSpPr>
        <p:spPr>
          <a:xfrm flipH="1">
            <a:off x="-134825" y="24384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3" name="Google Shape;1063;p35">
            <a:hlinkClick r:id="" action="ppaction://noaction"/>
          </p:cNvPr>
          <p:cNvSpPr/>
          <p:nvPr/>
        </p:nvSpPr>
        <p:spPr>
          <a:xfrm flipH="1">
            <a:off x="-134825" y="29718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4" name="Google Shape;1064;p35">
            <a:hlinkClick r:id="" action="ppaction://noaction"/>
          </p:cNvPr>
          <p:cNvSpPr/>
          <p:nvPr/>
        </p:nvSpPr>
        <p:spPr>
          <a:xfrm flipH="1">
            <a:off x="-134825" y="35052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5" name="Google Shape;1065;p35">
            <a:hlinkClick r:id="" action="ppaction://noaction"/>
          </p:cNvPr>
          <p:cNvSpPr/>
          <p:nvPr/>
        </p:nvSpPr>
        <p:spPr>
          <a:xfrm flipH="1">
            <a:off x="-134825" y="4038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Tree>
    <p:extLst>
      <p:ext uri="{BB962C8B-B14F-4D97-AF65-F5344CB8AC3E}">
        <p14:creationId xmlns:p14="http://schemas.microsoft.com/office/powerpoint/2010/main" val="2017113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992"/>
        <p:cNvGrpSpPr/>
        <p:nvPr/>
      </p:nvGrpSpPr>
      <p:grpSpPr>
        <a:xfrm>
          <a:off x="0" y="0"/>
          <a:ext cx="0" cy="0"/>
          <a:chOff x="0" y="0"/>
          <a:chExt cx="0" cy="0"/>
        </a:xfrm>
      </p:grpSpPr>
      <p:sp>
        <p:nvSpPr>
          <p:cNvPr id="993" name="Google Shape;993;p35"/>
          <p:cNvSpPr/>
          <p:nvPr/>
        </p:nvSpPr>
        <p:spPr>
          <a:xfrm>
            <a:off x="789425" y="4322400"/>
            <a:ext cx="8430900" cy="318900"/>
          </a:xfrm>
          <a:prstGeom prst="parallelogram">
            <a:avLst>
              <a:gd name="adj" fmla="val 25000"/>
            </a:avLst>
          </a:prstGeom>
          <a:gradFill>
            <a:gsLst>
              <a:gs pos="0">
                <a:srgbClr val="FFF8C6">
                  <a:alpha val="0"/>
                </a:srgbClr>
              </a:gs>
              <a:gs pos="0">
                <a:schemeClr val="dk2"/>
              </a:gs>
              <a:gs pos="84000">
                <a:srgbClr val="FCBF34">
                  <a:alpha val="49411"/>
                </a:srgbClr>
              </a:gs>
              <a:gs pos="94000">
                <a:srgbClr val="FFFFFF">
                  <a:alpha val="17254"/>
                </a:srgbClr>
              </a:gs>
              <a:gs pos="100000">
                <a:srgbClr val="FFF8C6">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txBox="1">
            <a:spLocks noGrp="1"/>
          </p:cNvSpPr>
          <p:nvPr>
            <p:ph type="body" idx="1"/>
          </p:nvPr>
        </p:nvSpPr>
        <p:spPr>
          <a:xfrm>
            <a:off x="713225" y="1098225"/>
            <a:ext cx="7717500" cy="3503400"/>
          </a:xfrm>
          <a:prstGeom prst="rect">
            <a:avLst/>
          </a:prstGeom>
        </p:spPr>
        <p:txBody>
          <a:bodyPr spcFirstLastPara="1" wrap="square" lIns="91425" tIns="91425" rIns="91425" bIns="91425" anchor="t" anchorCtr="0">
            <a:noAutofit/>
          </a:bodyPr>
          <a:lstStyle/>
          <a:p>
            <a:pPr marL="114300" indent="0">
              <a:lnSpc>
                <a:spcPct val="107000"/>
              </a:lnSpc>
              <a:spcAft>
                <a:spcPts val="800"/>
              </a:spcAft>
              <a:buNone/>
            </a:pPr>
            <a:r>
              <a:rPr lang="en-US" sz="1800" dirty="0">
                <a:latin typeface="Calibri" panose="020F0502020204030204" pitchFamily="34" charset="0"/>
                <a:cs typeface="Calibri" panose="020F0502020204030204" pitchFamily="34" charset="0"/>
              </a:rPr>
              <a:t>A visualization that shows the number of installations per category:</a:t>
            </a:r>
          </a:p>
          <a:p>
            <a:pPr marL="114300" indent="0" algn="l" rtl="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r" rtl="0">
              <a:spcBef>
                <a:spcPts val="1200"/>
              </a:spcBef>
              <a:spcAft>
                <a:spcPts val="0"/>
              </a:spcAft>
              <a:buNone/>
            </a:pPr>
            <a:endParaRPr dirty="0"/>
          </a:p>
        </p:txBody>
      </p:sp>
      <p:sp>
        <p:nvSpPr>
          <p:cNvPr id="995" name="Google Shape;995;p35"/>
          <p:cNvSpPr txBox="1">
            <a:spLocks noGrp="1"/>
          </p:cNvSpPr>
          <p:nvPr>
            <p:ph type="title"/>
          </p:nvPr>
        </p:nvSpPr>
        <p:spPr>
          <a:xfrm>
            <a:off x="113856" y="330725"/>
            <a:ext cx="890292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US" altLang="he-IL" sz="4000" b="0" i="0" u="none" strike="noStrike" cap="none" normalizeH="0" baseline="0" dirty="0">
                <a:ln>
                  <a:noFill/>
                </a:ln>
                <a:solidFill>
                  <a:srgbClr val="202124"/>
                </a:solidFill>
                <a:effectLst/>
                <a:latin typeface="inherit"/>
              </a:rPr>
              <a:t>Visualizations</a:t>
            </a:r>
            <a:endParaRPr lang="en-US" dirty="0"/>
          </a:p>
        </p:txBody>
      </p:sp>
      <p:sp>
        <p:nvSpPr>
          <p:cNvPr id="996" name="Google Shape;996;p35"/>
          <p:cNvSpPr/>
          <p:nvPr/>
        </p:nvSpPr>
        <p:spPr>
          <a:xfrm flipH="1">
            <a:off x="-152400" y="13716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7" name="Google Shape;997;p35"/>
          <p:cNvSpPr/>
          <p:nvPr/>
        </p:nvSpPr>
        <p:spPr>
          <a:xfrm flipH="1">
            <a:off x="-152529" y="19045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998" name="Google Shape;998;p35"/>
          <p:cNvSpPr/>
          <p:nvPr/>
        </p:nvSpPr>
        <p:spPr>
          <a:xfrm flipH="1">
            <a:off x="-152717" y="24374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999" name="Google Shape;999;p35"/>
          <p:cNvSpPr/>
          <p:nvPr/>
        </p:nvSpPr>
        <p:spPr>
          <a:xfrm flipH="1">
            <a:off x="-152655" y="297040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0" name="Google Shape;1000;p35"/>
          <p:cNvSpPr/>
          <p:nvPr/>
        </p:nvSpPr>
        <p:spPr>
          <a:xfrm flipH="1">
            <a:off x="-152716" y="3503325"/>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sp>
        <p:nvSpPr>
          <p:cNvPr id="1001" name="Google Shape;1001;p35"/>
          <p:cNvSpPr/>
          <p:nvPr/>
        </p:nvSpPr>
        <p:spPr>
          <a:xfrm flipH="1">
            <a:off x="-152549" y="4036250"/>
            <a:ext cx="723900" cy="514500"/>
          </a:xfrm>
          <a:prstGeom prst="rect">
            <a:avLst/>
          </a:prstGeom>
          <a:solidFill>
            <a:srgbClr val="1B1938">
              <a:alpha val="38550"/>
            </a:srgbClr>
          </a:solid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accent6"/>
              </a:solidFill>
              <a:latin typeface="Cairo"/>
              <a:ea typeface="Cairo"/>
              <a:cs typeface="Cairo"/>
              <a:sym typeface="Cairo"/>
            </a:endParaRPr>
          </a:p>
        </p:txBody>
      </p:sp>
      <p:grpSp>
        <p:nvGrpSpPr>
          <p:cNvPr id="1002" name="Google Shape;1002;p35"/>
          <p:cNvGrpSpPr/>
          <p:nvPr/>
        </p:nvGrpSpPr>
        <p:grpSpPr>
          <a:xfrm>
            <a:off x="88884" y="2540242"/>
            <a:ext cx="323640" cy="323799"/>
            <a:chOff x="-55987225" y="3591025"/>
            <a:chExt cx="317450" cy="317575"/>
          </a:xfrm>
        </p:grpSpPr>
        <p:sp>
          <p:nvSpPr>
            <p:cNvPr id="1003" name="Google Shape;1003;p35"/>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35"/>
          <p:cNvGrpSpPr/>
          <p:nvPr/>
        </p:nvGrpSpPr>
        <p:grpSpPr>
          <a:xfrm>
            <a:off x="105663" y="4146046"/>
            <a:ext cx="290083" cy="289373"/>
            <a:chOff x="-38537400" y="3588000"/>
            <a:chExt cx="316650" cy="315875"/>
          </a:xfrm>
        </p:grpSpPr>
        <p:sp>
          <p:nvSpPr>
            <p:cNvPr id="1009" name="Google Shape;1009;p3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5"/>
          <p:cNvGrpSpPr/>
          <p:nvPr/>
        </p:nvGrpSpPr>
        <p:grpSpPr>
          <a:xfrm>
            <a:off x="88889" y="3650137"/>
            <a:ext cx="323631" cy="234589"/>
            <a:chOff x="-20571700" y="3722875"/>
            <a:chExt cx="304050" cy="220375"/>
          </a:xfrm>
        </p:grpSpPr>
        <p:sp>
          <p:nvSpPr>
            <p:cNvPr id="1014" name="Google Shape;1014;p35"/>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5"/>
          <p:cNvGrpSpPr/>
          <p:nvPr/>
        </p:nvGrpSpPr>
        <p:grpSpPr>
          <a:xfrm>
            <a:off x="105655" y="3083563"/>
            <a:ext cx="290098" cy="288154"/>
            <a:chOff x="4456725" y="4993625"/>
            <a:chExt cx="482050" cy="478900"/>
          </a:xfrm>
        </p:grpSpPr>
        <p:sp>
          <p:nvSpPr>
            <p:cNvPr id="1022" name="Google Shape;1022;p35"/>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 name="Google Shape;1023;p35"/>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 name="Google Shape;1024;p35"/>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 name="Google Shape;1025;p35"/>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6" name="Google Shape;1026;p35"/>
          <p:cNvGrpSpPr/>
          <p:nvPr/>
        </p:nvGrpSpPr>
        <p:grpSpPr>
          <a:xfrm>
            <a:off x="88882" y="1491033"/>
            <a:ext cx="323644" cy="319418"/>
            <a:chOff x="6232000" y="1435050"/>
            <a:chExt cx="488225" cy="481850"/>
          </a:xfrm>
        </p:grpSpPr>
        <p:sp>
          <p:nvSpPr>
            <p:cNvPr id="1027" name="Google Shape;1027;p35"/>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 name="Google Shape;1028;p35"/>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 name="Google Shape;1029;p35"/>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 name="Google Shape;1030;p35"/>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1" name="Google Shape;1031;p35"/>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2" name="Google Shape;1032;p35"/>
          <p:cNvGrpSpPr/>
          <p:nvPr/>
        </p:nvGrpSpPr>
        <p:grpSpPr>
          <a:xfrm>
            <a:off x="105686" y="2002363"/>
            <a:ext cx="290036" cy="318832"/>
            <a:chOff x="1413125" y="250200"/>
            <a:chExt cx="1406575" cy="1546225"/>
          </a:xfrm>
        </p:grpSpPr>
        <p:sp>
          <p:nvSpPr>
            <p:cNvPr id="1033" name="Google Shape;1033;p35"/>
            <p:cNvSpPr/>
            <p:nvPr/>
          </p:nvSpPr>
          <p:spPr>
            <a:xfrm>
              <a:off x="2471775" y="250200"/>
              <a:ext cx="347925" cy="292350"/>
            </a:xfrm>
            <a:custGeom>
              <a:avLst/>
              <a:gdLst/>
              <a:ahLst/>
              <a:cxnLst/>
              <a:rect l="l" t="t" r="r" b="b"/>
              <a:pathLst>
                <a:path w="13917" h="11694" extrusionOk="0">
                  <a:moveTo>
                    <a:pt x="8089" y="0"/>
                  </a:moveTo>
                  <a:lnTo>
                    <a:pt x="4813" y="3276"/>
                  </a:lnTo>
                  <a:lnTo>
                    <a:pt x="2562" y="1025"/>
                  </a:lnTo>
                  <a:lnTo>
                    <a:pt x="1" y="3585"/>
                  </a:lnTo>
                  <a:lnTo>
                    <a:pt x="2252" y="5847"/>
                  </a:lnTo>
                  <a:lnTo>
                    <a:pt x="2223" y="5866"/>
                  </a:lnTo>
                  <a:lnTo>
                    <a:pt x="8051" y="11693"/>
                  </a:lnTo>
                  <a:lnTo>
                    <a:pt x="13917" y="5827"/>
                  </a:lnTo>
                  <a:lnTo>
                    <a:pt x="80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2243950" y="461100"/>
              <a:ext cx="364850" cy="364600"/>
            </a:xfrm>
            <a:custGeom>
              <a:avLst/>
              <a:gdLst/>
              <a:ahLst/>
              <a:cxnLst/>
              <a:rect l="l" t="t" r="r" b="b"/>
              <a:pathLst>
                <a:path w="14594" h="14584" extrusionOk="0">
                  <a:moveTo>
                    <a:pt x="8766" y="1"/>
                  </a:moveTo>
                  <a:lnTo>
                    <a:pt x="1" y="8766"/>
                  </a:lnTo>
                  <a:lnTo>
                    <a:pt x="5818" y="14583"/>
                  </a:lnTo>
                  <a:lnTo>
                    <a:pt x="14593" y="5818"/>
                  </a:lnTo>
                  <a:lnTo>
                    <a:pt x="87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413125" y="1202800"/>
              <a:ext cx="549875" cy="593625"/>
            </a:xfrm>
            <a:custGeom>
              <a:avLst/>
              <a:gdLst/>
              <a:ahLst/>
              <a:cxnLst/>
              <a:rect l="l" t="t" r="r" b="b"/>
              <a:pathLst>
                <a:path w="21995" h="23745" extrusionOk="0">
                  <a:moveTo>
                    <a:pt x="12341" y="1"/>
                  </a:moveTo>
                  <a:lnTo>
                    <a:pt x="0" y="12332"/>
                  </a:lnTo>
                  <a:lnTo>
                    <a:pt x="11413" y="23745"/>
                  </a:lnTo>
                  <a:lnTo>
                    <a:pt x="18593" y="16574"/>
                  </a:lnTo>
                  <a:lnTo>
                    <a:pt x="18989" y="12660"/>
                  </a:lnTo>
                  <a:lnTo>
                    <a:pt x="21995" y="9655"/>
                  </a:lnTo>
                  <a:lnTo>
                    <a:pt x="12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1711975" y="656800"/>
              <a:ext cx="830625" cy="981875"/>
            </a:xfrm>
            <a:custGeom>
              <a:avLst/>
              <a:gdLst/>
              <a:ahLst/>
              <a:cxnLst/>
              <a:rect l="l" t="t" r="r" b="b"/>
              <a:pathLst>
                <a:path w="33225" h="39275" extrusionOk="0">
                  <a:moveTo>
                    <a:pt x="29571" y="20826"/>
                  </a:moveTo>
                  <a:cubicBezTo>
                    <a:pt x="29568" y="20826"/>
                    <a:pt x="29565" y="20826"/>
                    <a:pt x="29562" y="20826"/>
                  </a:cubicBezTo>
                  <a:lnTo>
                    <a:pt x="29571" y="20826"/>
                  </a:lnTo>
                  <a:cubicBezTo>
                    <a:pt x="29571" y="20826"/>
                    <a:pt x="29571" y="20826"/>
                    <a:pt x="29571" y="20826"/>
                  </a:cubicBezTo>
                  <a:close/>
                  <a:moveTo>
                    <a:pt x="13346" y="0"/>
                  </a:moveTo>
                  <a:lnTo>
                    <a:pt x="0" y="13346"/>
                  </a:lnTo>
                  <a:lnTo>
                    <a:pt x="4436" y="17782"/>
                  </a:lnTo>
                  <a:lnTo>
                    <a:pt x="2948" y="19280"/>
                  </a:lnTo>
                  <a:lnTo>
                    <a:pt x="12602" y="28934"/>
                  </a:lnTo>
                  <a:lnTo>
                    <a:pt x="12621" y="28905"/>
                  </a:lnTo>
                  <a:lnTo>
                    <a:pt x="22981" y="39274"/>
                  </a:lnTo>
                  <a:lnTo>
                    <a:pt x="30035" y="32220"/>
                  </a:lnTo>
                  <a:lnTo>
                    <a:pt x="19676" y="21860"/>
                  </a:lnTo>
                  <a:lnTo>
                    <a:pt x="22323" y="19212"/>
                  </a:lnTo>
                  <a:cubicBezTo>
                    <a:pt x="24594" y="20265"/>
                    <a:pt x="27058" y="20816"/>
                    <a:pt x="29571" y="20826"/>
                  </a:cubicBezTo>
                  <a:lnTo>
                    <a:pt x="29571" y="20826"/>
                  </a:lnTo>
                  <a:cubicBezTo>
                    <a:pt x="30805" y="20825"/>
                    <a:pt x="32029" y="20690"/>
                    <a:pt x="33224" y="20420"/>
                  </a:cubicBezTo>
                  <a:lnTo>
                    <a:pt x="32412" y="16883"/>
                  </a:lnTo>
                  <a:cubicBezTo>
                    <a:pt x="31430" y="17106"/>
                    <a:pt x="30486" y="17199"/>
                    <a:pt x="29597" y="17199"/>
                  </a:cubicBezTo>
                  <a:cubicBezTo>
                    <a:pt x="26636" y="17199"/>
                    <a:pt x="24280" y="16176"/>
                    <a:pt x="23135" y="15559"/>
                  </a:cubicBezTo>
                  <a:lnTo>
                    <a:pt x="26962" y="11732"/>
                  </a:lnTo>
                  <a:lnTo>
                    <a:pt x="18719" y="3499"/>
                  </a:lnTo>
                  <a:lnTo>
                    <a:pt x="17781" y="4436"/>
                  </a:lnTo>
                  <a:lnTo>
                    <a:pt x="13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35"/>
          <p:cNvSpPr/>
          <p:nvPr/>
        </p:nvSpPr>
        <p:spPr>
          <a:xfrm>
            <a:off x="-152400" y="-351400"/>
            <a:ext cx="2105100" cy="753000"/>
          </a:xfrm>
          <a:prstGeom prst="parallelogram">
            <a:avLst>
              <a:gd name="adj" fmla="val 25000"/>
            </a:avLst>
          </a:prstGeom>
          <a:solidFill>
            <a:srgbClr val="1B1938">
              <a:alpha val="56980"/>
            </a:srgbClr>
          </a:solidFill>
          <a:ln>
            <a:noFill/>
          </a:ln>
        </p:spPr>
        <p:txBody>
          <a:bodyPr spcFirstLastPara="1" wrap="square" lIns="91425" tIns="91425" rIns="274300" bIns="91425" anchor="ctr" anchorCtr="0">
            <a:noAutofit/>
          </a:bodyPr>
          <a:lstStyle/>
          <a:p>
            <a:pPr marL="0" lvl="0" indent="0" algn="r" rtl="0">
              <a:spcBef>
                <a:spcPts val="0"/>
              </a:spcBef>
              <a:spcAft>
                <a:spcPts val="0"/>
              </a:spcAft>
              <a:buNone/>
            </a:pPr>
            <a:endParaRPr sz="4800" b="1" i="1">
              <a:solidFill>
                <a:srgbClr val="FFFFFF"/>
              </a:solidFill>
              <a:latin typeface="Cairo"/>
              <a:ea typeface="Cairo"/>
              <a:cs typeface="Cairo"/>
              <a:sym typeface="Cairo"/>
            </a:endParaRPr>
          </a:p>
        </p:txBody>
      </p:sp>
      <p:grpSp>
        <p:nvGrpSpPr>
          <p:cNvPr id="1038" name="Google Shape;1038;p35"/>
          <p:cNvGrpSpPr/>
          <p:nvPr/>
        </p:nvGrpSpPr>
        <p:grpSpPr>
          <a:xfrm>
            <a:off x="156589" y="83596"/>
            <a:ext cx="252939" cy="234596"/>
            <a:chOff x="-62511900" y="4129100"/>
            <a:chExt cx="304050" cy="282000"/>
          </a:xfrm>
        </p:grpSpPr>
        <p:sp>
          <p:nvSpPr>
            <p:cNvPr id="1039" name="Google Shape;1039;p3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35"/>
          <p:cNvGrpSpPr/>
          <p:nvPr/>
        </p:nvGrpSpPr>
        <p:grpSpPr>
          <a:xfrm>
            <a:off x="693489" y="83588"/>
            <a:ext cx="200227" cy="234612"/>
            <a:chOff x="-49375900" y="3550975"/>
            <a:chExt cx="256800" cy="300900"/>
          </a:xfrm>
        </p:grpSpPr>
        <p:sp>
          <p:nvSpPr>
            <p:cNvPr id="1045" name="Google Shape;1045;p35"/>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5"/>
          <p:cNvGrpSpPr/>
          <p:nvPr/>
        </p:nvGrpSpPr>
        <p:grpSpPr>
          <a:xfrm>
            <a:off x="1177677" y="89590"/>
            <a:ext cx="310697" cy="222608"/>
            <a:chOff x="-60621600" y="4145650"/>
            <a:chExt cx="316650" cy="226850"/>
          </a:xfrm>
        </p:grpSpPr>
        <p:sp>
          <p:nvSpPr>
            <p:cNvPr id="1057" name="Google Shape;1057;p35"/>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35">
            <a:hlinkClick r:id="" action="ppaction://noaction"/>
          </p:cNvPr>
          <p:cNvSpPr/>
          <p:nvPr/>
        </p:nvSpPr>
        <p:spPr>
          <a:xfrm flipH="1">
            <a:off x="-134825" y="1371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1" name="Google Shape;1061;p35">
            <a:hlinkClick r:id="" action="ppaction://noaction"/>
          </p:cNvPr>
          <p:cNvSpPr/>
          <p:nvPr/>
        </p:nvSpPr>
        <p:spPr>
          <a:xfrm flipH="1">
            <a:off x="-134825" y="19050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2" name="Google Shape;1062;p35">
            <a:hlinkClick r:id="" action="ppaction://noaction"/>
          </p:cNvPr>
          <p:cNvSpPr/>
          <p:nvPr/>
        </p:nvSpPr>
        <p:spPr>
          <a:xfrm flipH="1">
            <a:off x="-134825" y="24384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3" name="Google Shape;1063;p35">
            <a:hlinkClick r:id="" action="ppaction://noaction"/>
          </p:cNvPr>
          <p:cNvSpPr/>
          <p:nvPr/>
        </p:nvSpPr>
        <p:spPr>
          <a:xfrm flipH="1">
            <a:off x="-134825" y="29718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4" name="Google Shape;1064;p35">
            <a:hlinkClick r:id="" action="ppaction://noaction"/>
          </p:cNvPr>
          <p:cNvSpPr/>
          <p:nvPr/>
        </p:nvSpPr>
        <p:spPr>
          <a:xfrm flipH="1">
            <a:off x="-134825" y="35052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sp>
        <p:nvSpPr>
          <p:cNvPr id="1065" name="Google Shape;1065;p35">
            <a:hlinkClick r:id="" action="ppaction://noaction"/>
          </p:cNvPr>
          <p:cNvSpPr/>
          <p:nvPr/>
        </p:nvSpPr>
        <p:spPr>
          <a:xfrm flipH="1">
            <a:off x="-134825" y="4038600"/>
            <a:ext cx="705900" cy="5145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endParaRPr b="1">
              <a:solidFill>
                <a:schemeClr val="dk2"/>
              </a:solidFill>
              <a:latin typeface="Cairo"/>
              <a:ea typeface="Cairo"/>
              <a:cs typeface="Cairo"/>
              <a:sym typeface="Cairo"/>
            </a:endParaRPr>
          </a:p>
        </p:txBody>
      </p:sp>
      <p:pic>
        <p:nvPicPr>
          <p:cNvPr id="9218" name="Picture 2">
            <a:extLst>
              <a:ext uri="{FF2B5EF4-FFF2-40B4-BE49-F238E27FC236}">
                <a16:creationId xmlns:a16="http://schemas.microsoft.com/office/drawing/2014/main" id="{71874994-6CF3-4161-9E09-A9C32A95F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595" y="1669556"/>
            <a:ext cx="3120576" cy="2699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051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hooter Flames Videogame Mobile App by Slidesgo">
  <a:themeElements>
    <a:clrScheme name="Simple Light">
      <a:dk1>
        <a:srgbClr val="1B1938"/>
      </a:dk1>
      <a:lt1>
        <a:srgbClr val="8198C0"/>
      </a:lt1>
      <a:dk2>
        <a:srgbClr val="FCBF34"/>
      </a:dk2>
      <a:lt2>
        <a:srgbClr val="A67035"/>
      </a:lt2>
      <a:accent1>
        <a:srgbClr val="76512C"/>
      </a:accent1>
      <a:accent2>
        <a:srgbClr val="513C23"/>
      </a:accent2>
      <a:accent3>
        <a:srgbClr val="F04242"/>
      </a:accent3>
      <a:accent4>
        <a:srgbClr val="BB2A2A"/>
      </a:accent4>
      <a:accent5>
        <a:srgbClr val="A5B0C1"/>
      </a:accent5>
      <a:accent6>
        <a:srgbClr val="FFFFFF"/>
      </a:accent6>
      <a:hlink>
        <a:srgbClr val="1B19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695</Words>
  <Application>Microsoft Office PowerPoint</Application>
  <PresentationFormat>On-screen Show (16:9)</PresentationFormat>
  <Paragraphs>79</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Jura</vt:lpstr>
      <vt:lpstr>Arial</vt:lpstr>
      <vt:lpstr>Jura Medium</vt:lpstr>
      <vt:lpstr>inherit</vt:lpstr>
      <vt:lpstr>Cairo</vt:lpstr>
      <vt:lpstr>Shooter Flames Videogame Mobile App by Slidesgo</vt:lpstr>
      <vt:lpstr>Android games succession prediction</vt:lpstr>
      <vt:lpstr>Rationale</vt:lpstr>
      <vt:lpstr>Defining the problem we are dealing with </vt:lpstr>
      <vt:lpstr>Defining the problem we are dealing with </vt:lpstr>
      <vt:lpstr>Defining the problem we are dealing with </vt:lpstr>
      <vt:lpstr>Crawler</vt:lpstr>
      <vt:lpstr>Crawler</vt:lpstr>
      <vt:lpstr>Data Processing</vt:lpstr>
      <vt:lpstr>Visualizations</vt:lpstr>
      <vt:lpstr>Visualizations</vt:lpstr>
      <vt:lpstr>Visualizations</vt:lpstr>
      <vt:lpstr>Visualizations</vt:lpstr>
      <vt:lpstr>Prediction Algorithm</vt:lpstr>
      <vt:lpstr>Prediction Algorithm</vt:lpstr>
      <vt:lpstr>Prediction Algorithm</vt:lpstr>
      <vt:lpstr>Conclusion</vt:lpstr>
      <vt:lpstr>Libraries</vt:lpstr>
      <vt:lpstr>Data 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SHOOTER FLAMES VIDEOGAME MOBILE APP</dc:title>
  <dc:creator>User</dc:creator>
  <cp:lastModifiedBy>Shaun Suhareanu</cp:lastModifiedBy>
  <cp:revision>30</cp:revision>
  <dcterms:modified xsi:type="dcterms:W3CDTF">2022-01-28T07:36:44Z</dcterms:modified>
</cp:coreProperties>
</file>