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כותרת ופתיח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**נושא**: הקמה ותצורה של Cowrie Honeypot בסביבת Docker</a:t>
            </a:r>
          </a:p>
          <a:p>
            <a:pPr algn="r"/>
            <a:r>
              <a:rPr sz="2000">
                <a:latin typeface="Arial"/>
              </a:rPr>
              <a:t>**מטרה**: להבין את הארכיטקטורה, הקבצים החשובים וזרימת העבודה</a:t>
            </a:r>
          </a:p>
          <a:p>
            <a:pPr algn="r"/>
            <a:r>
              <a:rPr sz="2000">
                <a:latin typeface="Arial"/>
              </a:rPr>
              <a:t>**מה נקבל**: סקירה תמציתית, דגשים תפעוליים וטיפים לניתוח לוגים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מה זה Cowrie?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**Cowrie**: honeypot אינטראקטיבי המדמה SSH/Telnet כדי ללכוד ניסיונות פריצה</a:t>
            </a:r>
          </a:p>
          <a:p>
            <a:pPr algn="r"/>
            <a:r>
              <a:rPr sz="2000">
                <a:latin typeface="Arial"/>
              </a:rPr>
              <a:t>**יכולות**: רישום מקיף של פקודות, הורדות קבצים, ו־TTY logs</a:t>
            </a:r>
          </a:p>
          <a:p>
            <a:pPr algn="r"/>
            <a:r>
              <a:rPr sz="2000">
                <a:latin typeface="Arial"/>
              </a:rPr>
              <a:t>**שימושים**: מחקר איומים, זיהוי טכניקות תוקפים, העשרת מודיעין סייבר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מבנה המאגר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**docker-compose.yaml**: מריץ image `cowrie/cowrie:latest`, ממפה פורט `2222`</a:t>
            </a:r>
          </a:p>
          <a:p>
            <a:pPr algn="r"/>
            <a:r>
              <a:rPr sz="2000">
                <a:latin typeface="Arial"/>
              </a:rPr>
              <a:t>**cowrie_etc/cowrie.cfg**: קובץ התצורה הראשי (hostname, לוגים, shell, proxy/pool)</a:t>
            </a:r>
          </a:p>
          <a:p>
            <a:pPr algn="r"/>
            <a:r>
              <a:rPr sz="2000">
                <a:latin typeface="Arial"/>
              </a:rPr>
              <a:t>**נתיבים ממופים**:</a:t>
            </a:r>
          </a:p>
          <a:p>
            <a:pPr algn="r"/>
            <a:r>
              <a:rPr sz="2000">
                <a:latin typeface="Arial"/>
              </a:rPr>
              <a:t>`cowrie_honeyfs` – תוכן קבצים ו־FS וירטואלי</a:t>
            </a:r>
          </a:p>
          <a:p>
            <a:pPr algn="r"/>
            <a:r>
              <a:rPr sz="2000">
                <a:latin typeface="Arial"/>
              </a:rPr>
              <a:t>`cowrie_data` – מצב ונתוני ריצה (כולל `fs.pickle`)</a:t>
            </a:r>
          </a:p>
          <a:p>
            <a:pPr algn="r"/>
            <a:r>
              <a:rPr sz="2000">
                <a:latin typeface="Arial"/>
              </a:rPr>
              <a:t>`cowrie_logs` – לוגים מסתובבים (`rotating`)</a:t>
            </a:r>
          </a:p>
          <a:p>
            <a:pPr algn="r"/>
            <a:r>
              <a:rPr sz="2000">
                <a:latin typeface="Arial"/>
              </a:rPr>
              <a:t>`cowrie_textcmds` – פקודות טקסט פשוטות</a:t>
            </a:r>
          </a:p>
          <a:p>
            <a:pPr algn="r"/>
            <a:r>
              <a:rPr sz="2000">
                <a:latin typeface="Arial"/>
              </a:rPr>
              <a:t>`cowrie_tty_logs` – תמלילי TTY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נקודות תצורה חשובות (cowrie.cfg)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**hostname**: `HIT_Server_Project`</a:t>
            </a:r>
          </a:p>
          <a:p>
            <a:pPr algn="r"/>
            <a:r>
              <a:rPr sz="2000">
                <a:latin typeface="Arial"/>
              </a:rPr>
              <a:t>**logtype**: `rotating`, אזור זמן: `UTC`</a:t>
            </a:r>
          </a:p>
          <a:p>
            <a:pPr algn="r"/>
            <a:r>
              <a:rPr sz="2000">
                <a:latin typeface="Arial"/>
              </a:rPr>
              <a:t>**shell.components**: `base, fs, login, textcommands, ...`</a:t>
            </a:r>
          </a:p>
          <a:p>
            <a:pPr algn="r"/>
            <a:r>
              <a:rPr sz="2000">
                <a:latin typeface="Arial"/>
              </a:rPr>
              <a:t>**filesystem**: `data/fs.pickle` (נוצר ע"י `createfs`)</a:t>
            </a:r>
          </a:p>
          <a:p>
            <a:pPr algn="r"/>
            <a:r>
              <a:rPr sz="2000">
                <a:latin typeface="Arial"/>
              </a:rPr>
              <a:t>**proxy.backend**: `pool` עם `pool_max_vms=5`, שיתוף אורחים: `true`</a:t>
            </a:r>
          </a:p>
          <a:p>
            <a:pPr algn="r"/>
            <a:r>
              <a:rPr sz="2000">
                <a:latin typeface="Arial"/>
              </a:rPr>
              <a:t>**pool**: מצב `local`, תקשורת `listen_endpoints=tcp:6415`</a:t>
            </a:r>
          </a:p>
          <a:p>
            <a:pPr algn="r"/>
            <a:r>
              <a:rPr sz="2000">
                <a:latin typeface="Arial"/>
              </a:rPr>
              <a:t>**nat_public_ip**: `192.168.1.40` (בעת שימוש ב־NAT)</a:t>
            </a:r>
          </a:p>
          <a:p>
            <a:pPr algn="r"/>
            <a:r>
              <a:rPr sz="2000">
                <a:latin typeface="Arial"/>
              </a:rPr>
              <a:t>**backend credentials**: `root/root` (לסביבת בדיקה בלבד!)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הפעלה ותפעול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**הרצה**: `docker compose up -d` (פורט מארח `2222` → קונטיינר)</a:t>
            </a:r>
          </a:p>
          <a:p>
            <a:pPr algn="r"/>
            <a:r>
              <a:rPr sz="2000">
                <a:latin typeface="Arial"/>
              </a:rPr>
              <a:t>**חומרה/קבצים**: ודאו קיום `fs.pickle` תחת `cowrie_data`</a:t>
            </a:r>
          </a:p>
          <a:p>
            <a:pPr algn="r"/>
            <a:r>
              <a:rPr sz="2000">
                <a:latin typeface="Arial"/>
              </a:rPr>
              <a:t>**יצירת fs.pickle**:</a:t>
            </a:r>
          </a:p>
          <a:p>
            <a:pPr algn="r"/>
            <a:r>
              <a:rPr sz="2000">
                <a:latin typeface="Arial"/>
              </a:rPr>
              <a:t>Windows example: `docker run --rm -v C:\cowrie_honeypot\cowrie_honeyfs:/honeyfs_input:ro -v C:\cowrie_honeypot\cowrie_data:/cowrie_output cowrie/cowrie:latest /cowrie/cowrie-git/bin/createfs -v -l /honeyfs_input -d 15 -o /cowrie_output/fs.pickle`</a:t>
            </a:r>
          </a:p>
          <a:p>
            <a:pPr algn="r"/>
            <a:r>
              <a:rPr sz="2000">
                <a:latin typeface="Arial"/>
              </a:rPr>
              <a:t>**לוגים חשובים**: `var/log/cowrie`, `var/lib/cowrie/tty`, `downloads`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>
                <a:latin typeface="Arial"/>
              </a:rPr>
              <a:t>אבטחה וטיפים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sz="2000">
                <a:latin typeface="Arial"/>
              </a:rPr>
              <a:t>**אל תחשפו** סיסמאות/מפתחות אמיתיים; השאירו אישורי בדיקה בלבד</a:t>
            </a:r>
          </a:p>
          <a:p>
            <a:pPr algn="r"/>
            <a:r>
              <a:rPr sz="2000">
                <a:latin typeface="Arial"/>
              </a:rPr>
              <a:t>**הקשחת מארח**: הגבל גישה לפורט 2222 חיצוני/רשת בדיקה</a:t>
            </a:r>
          </a:p>
          <a:p>
            <a:pPr algn="r"/>
            <a:r>
              <a:rPr sz="2000">
                <a:latin typeface="Arial"/>
              </a:rPr>
              <a:t>**ניתוח**: עקבו אחרי `cowrie.log-*`, נתחו TTY ו־downloads לזיהוי IoCs</a:t>
            </a:r>
          </a:p>
          <a:p>
            <a:pPr algn="r"/>
            <a:r>
              <a:rPr sz="2000">
                <a:latin typeface="Arial"/>
              </a:rPr>
              <a:t>**קסטומיזציה**: הוסיפו פקודות לטקסט תחת `cowrie_textcmds` והרחיבו FS</a:t>
            </a:r>
          </a:p>
          <a:p>
            <a:pPr algn="r"/>
            <a:r>
              <a:rPr sz="2000">
                <a:latin typeface="Arial"/>
              </a:rPr>
              <a:t>**סגירה**: `docker compose down` והעתקת לוגים לניתוח המשכי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