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3253E-F36B-45BA-9DDE-9D9B71622EB3}" v="37" dt="2025-07-18T17:23:29.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ni Agrineth Singo" userId="25a4244a6f775eff" providerId="LiveId" clId="{F533253E-F36B-45BA-9DDE-9D9B71622EB3}"/>
    <pc:docChg chg="undo custSel addSld modSld">
      <pc:chgData name="Idani Agrineth Singo" userId="25a4244a6f775eff" providerId="LiveId" clId="{F533253E-F36B-45BA-9DDE-9D9B71622EB3}" dt="2025-07-18T17:36:44.879" v="907" actId="26606"/>
      <pc:docMkLst>
        <pc:docMk/>
      </pc:docMkLst>
      <pc:sldChg chg="addSp delSp modSp mod setBg delDesignElem">
        <pc:chgData name="Idani Agrineth Singo" userId="25a4244a6f775eff" providerId="LiveId" clId="{F533253E-F36B-45BA-9DDE-9D9B71622EB3}" dt="2025-07-18T17:23:09.237" v="887" actId="27636"/>
        <pc:sldMkLst>
          <pc:docMk/>
          <pc:sldMk cId="3027720198" sldId="256"/>
        </pc:sldMkLst>
        <pc:spChg chg="mod">
          <ac:chgData name="Idani Agrineth Singo" userId="25a4244a6f775eff" providerId="LiveId" clId="{F533253E-F36B-45BA-9DDE-9D9B71622EB3}" dt="2025-07-18T17:23:09.237" v="887" actId="27636"/>
          <ac:spMkLst>
            <pc:docMk/>
            <pc:sldMk cId="3027720198" sldId="256"/>
            <ac:spMk id="2" creationId="{B585098A-1896-7A62-8D78-0B2C04F589C3}"/>
          </ac:spMkLst>
        </pc:spChg>
        <pc:spChg chg="mod">
          <ac:chgData name="Idani Agrineth Singo" userId="25a4244a6f775eff" providerId="LiveId" clId="{F533253E-F36B-45BA-9DDE-9D9B71622EB3}" dt="2025-07-18T17:21:48.667" v="867" actId="26606"/>
          <ac:spMkLst>
            <pc:docMk/>
            <pc:sldMk cId="3027720198" sldId="256"/>
            <ac:spMk id="3" creationId="{83AF5665-BDB2-75A4-2083-11129D54FD5F}"/>
          </ac:spMkLst>
        </pc:spChg>
        <pc:grpChg chg="add del">
          <ac:chgData name="Idani Agrineth Singo" userId="25a4244a6f775eff" providerId="LiveId" clId="{F533253E-F36B-45BA-9DDE-9D9B71622EB3}" dt="2025-07-18T17:22:19.132" v="871"/>
          <ac:grpSpMkLst>
            <pc:docMk/>
            <pc:sldMk cId="3027720198" sldId="256"/>
            <ac:grpSpMk id="8" creationId="{21FDCCC3-920F-43F6-DD97-D9B994520297}"/>
          </ac:grpSpMkLst>
        </pc:grpChg>
      </pc:sldChg>
      <pc:sldChg chg="modSp">
        <pc:chgData name="Idani Agrineth Singo" userId="25a4244a6f775eff" providerId="LiveId" clId="{F533253E-F36B-45BA-9DDE-9D9B71622EB3}" dt="2025-07-18T17:23:09.133" v="886"/>
        <pc:sldMkLst>
          <pc:docMk/>
          <pc:sldMk cId="1301365324" sldId="257"/>
        </pc:sldMkLst>
        <pc:spChg chg="mod">
          <ac:chgData name="Idani Agrineth Singo" userId="25a4244a6f775eff" providerId="LiveId" clId="{F533253E-F36B-45BA-9DDE-9D9B71622EB3}" dt="2025-07-18T17:23:09.133" v="886"/>
          <ac:spMkLst>
            <pc:docMk/>
            <pc:sldMk cId="1301365324" sldId="257"/>
            <ac:spMk id="2" creationId="{9B8D502F-0ABE-74BB-1F18-C1E7EAD2C034}"/>
          </ac:spMkLst>
        </pc:spChg>
        <pc:spChg chg="mod">
          <ac:chgData name="Idani Agrineth Singo" userId="25a4244a6f775eff" providerId="LiveId" clId="{F533253E-F36B-45BA-9DDE-9D9B71622EB3}" dt="2025-07-18T17:23:09.133" v="886"/>
          <ac:spMkLst>
            <pc:docMk/>
            <pc:sldMk cId="1301365324" sldId="257"/>
            <ac:spMk id="3" creationId="{3DA8A3BC-1D97-4CA7-1123-EC0FB0C85850}"/>
          </ac:spMkLst>
        </pc:spChg>
      </pc:sldChg>
      <pc:sldChg chg="modSp">
        <pc:chgData name="Idani Agrineth Singo" userId="25a4244a6f775eff" providerId="LiveId" clId="{F533253E-F36B-45BA-9DDE-9D9B71622EB3}" dt="2025-07-18T17:23:09.133" v="886"/>
        <pc:sldMkLst>
          <pc:docMk/>
          <pc:sldMk cId="1924408891" sldId="258"/>
        </pc:sldMkLst>
        <pc:spChg chg="mod">
          <ac:chgData name="Idani Agrineth Singo" userId="25a4244a6f775eff" providerId="LiveId" clId="{F533253E-F36B-45BA-9DDE-9D9B71622EB3}" dt="2025-07-18T17:23:09.133" v="886"/>
          <ac:spMkLst>
            <pc:docMk/>
            <pc:sldMk cId="1924408891" sldId="258"/>
            <ac:spMk id="8" creationId="{89C7DEBF-832B-095C-6BFD-0297A0BD6BCC}"/>
          </ac:spMkLst>
        </pc:spChg>
        <pc:spChg chg="mod">
          <ac:chgData name="Idani Agrineth Singo" userId="25a4244a6f775eff" providerId="LiveId" clId="{F533253E-F36B-45BA-9DDE-9D9B71622EB3}" dt="2025-07-18T17:23:09.133" v="886"/>
          <ac:spMkLst>
            <pc:docMk/>
            <pc:sldMk cId="1924408891" sldId="258"/>
            <ac:spMk id="9" creationId="{9E9F9C86-B9B5-F574-8271-43A6C359D026}"/>
          </ac:spMkLst>
        </pc:spChg>
      </pc:sldChg>
      <pc:sldChg chg="modSp mod">
        <pc:chgData name="Idani Agrineth Singo" userId="25a4244a6f775eff" providerId="LiveId" clId="{F533253E-F36B-45BA-9DDE-9D9B71622EB3}" dt="2025-07-18T17:23:09.133" v="886"/>
        <pc:sldMkLst>
          <pc:docMk/>
          <pc:sldMk cId="379783226" sldId="259"/>
        </pc:sldMkLst>
        <pc:spChg chg="mod">
          <ac:chgData name="Idani Agrineth Singo" userId="25a4244a6f775eff" providerId="LiveId" clId="{F533253E-F36B-45BA-9DDE-9D9B71622EB3}" dt="2025-07-18T17:23:09.133" v="886"/>
          <ac:spMkLst>
            <pc:docMk/>
            <pc:sldMk cId="379783226" sldId="259"/>
            <ac:spMk id="2" creationId="{3D2E89E3-B628-598F-7CA3-6417DBBDB5BE}"/>
          </ac:spMkLst>
        </pc:spChg>
        <pc:spChg chg="mod">
          <ac:chgData name="Idani Agrineth Singo" userId="25a4244a6f775eff" providerId="LiveId" clId="{F533253E-F36B-45BA-9DDE-9D9B71622EB3}" dt="2025-07-18T17:23:09.133" v="886"/>
          <ac:spMkLst>
            <pc:docMk/>
            <pc:sldMk cId="379783226" sldId="259"/>
            <ac:spMk id="3" creationId="{291041EB-CC95-FE4E-CA9F-53D2C0F5682B}"/>
          </ac:spMkLst>
        </pc:spChg>
      </pc:sldChg>
      <pc:sldChg chg="modSp new mod">
        <pc:chgData name="Idani Agrineth Singo" userId="25a4244a6f775eff" providerId="LiveId" clId="{F533253E-F36B-45BA-9DDE-9D9B71622EB3}" dt="2025-07-18T17:23:09.307" v="888" actId="27636"/>
        <pc:sldMkLst>
          <pc:docMk/>
          <pc:sldMk cId="3595271432" sldId="260"/>
        </pc:sldMkLst>
        <pc:spChg chg="mod">
          <ac:chgData name="Idani Agrineth Singo" userId="25a4244a6f775eff" providerId="LiveId" clId="{F533253E-F36B-45BA-9DDE-9D9B71622EB3}" dt="2025-07-18T17:23:09.133" v="886"/>
          <ac:spMkLst>
            <pc:docMk/>
            <pc:sldMk cId="3595271432" sldId="260"/>
            <ac:spMk id="2" creationId="{2F1CA10A-03B6-811C-C412-ACB8F2A49465}"/>
          </ac:spMkLst>
        </pc:spChg>
        <pc:spChg chg="mod">
          <ac:chgData name="Idani Agrineth Singo" userId="25a4244a6f775eff" providerId="LiveId" clId="{F533253E-F36B-45BA-9DDE-9D9B71622EB3}" dt="2025-07-18T17:23:09.307" v="888" actId="27636"/>
          <ac:spMkLst>
            <pc:docMk/>
            <pc:sldMk cId="3595271432" sldId="260"/>
            <ac:spMk id="3" creationId="{A06EF8A2-3E98-BB24-D5CF-85148633C340}"/>
          </ac:spMkLst>
        </pc:spChg>
      </pc:sldChg>
      <pc:sldChg chg="modSp new mod">
        <pc:chgData name="Idani Agrineth Singo" userId="25a4244a6f775eff" providerId="LiveId" clId="{F533253E-F36B-45BA-9DDE-9D9B71622EB3}" dt="2025-07-18T17:23:09.315" v="889" actId="27636"/>
        <pc:sldMkLst>
          <pc:docMk/>
          <pc:sldMk cId="1465380559" sldId="261"/>
        </pc:sldMkLst>
        <pc:spChg chg="mod">
          <ac:chgData name="Idani Agrineth Singo" userId="25a4244a6f775eff" providerId="LiveId" clId="{F533253E-F36B-45BA-9DDE-9D9B71622EB3}" dt="2025-07-18T17:23:09.133" v="886"/>
          <ac:spMkLst>
            <pc:docMk/>
            <pc:sldMk cId="1465380559" sldId="261"/>
            <ac:spMk id="2" creationId="{16D2DB8B-C9DA-BCD4-C058-06861F90596D}"/>
          </ac:spMkLst>
        </pc:spChg>
        <pc:spChg chg="mod">
          <ac:chgData name="Idani Agrineth Singo" userId="25a4244a6f775eff" providerId="LiveId" clId="{F533253E-F36B-45BA-9DDE-9D9B71622EB3}" dt="2025-07-18T17:23:09.315" v="889" actId="27636"/>
          <ac:spMkLst>
            <pc:docMk/>
            <pc:sldMk cId="1465380559" sldId="261"/>
            <ac:spMk id="3" creationId="{BDDB5DD5-32E6-5F13-2AD6-86B2ADA57E70}"/>
          </ac:spMkLst>
        </pc:spChg>
      </pc:sldChg>
      <pc:sldChg chg="modSp new mod">
        <pc:chgData name="Idani Agrineth Singo" userId="25a4244a6f775eff" providerId="LiveId" clId="{F533253E-F36B-45BA-9DDE-9D9B71622EB3}" dt="2025-07-18T17:23:09.133" v="886"/>
        <pc:sldMkLst>
          <pc:docMk/>
          <pc:sldMk cId="510264252" sldId="262"/>
        </pc:sldMkLst>
        <pc:spChg chg="mod">
          <ac:chgData name="Idani Agrineth Singo" userId="25a4244a6f775eff" providerId="LiveId" clId="{F533253E-F36B-45BA-9DDE-9D9B71622EB3}" dt="2025-07-18T17:23:09.133" v="886"/>
          <ac:spMkLst>
            <pc:docMk/>
            <pc:sldMk cId="510264252" sldId="262"/>
            <ac:spMk id="2" creationId="{D950239F-1CC9-5182-FF36-4B99FC7CF3C6}"/>
          </ac:spMkLst>
        </pc:spChg>
        <pc:spChg chg="mod">
          <ac:chgData name="Idani Agrineth Singo" userId="25a4244a6f775eff" providerId="LiveId" clId="{F533253E-F36B-45BA-9DDE-9D9B71622EB3}" dt="2025-07-18T17:23:09.133" v="886"/>
          <ac:spMkLst>
            <pc:docMk/>
            <pc:sldMk cId="510264252" sldId="262"/>
            <ac:spMk id="3" creationId="{92359A32-B30A-C509-0DFF-5F4BAE5F58D8}"/>
          </ac:spMkLst>
        </pc:spChg>
      </pc:sldChg>
      <pc:sldChg chg="modSp new mod">
        <pc:chgData name="Idani Agrineth Singo" userId="25a4244a6f775eff" providerId="LiveId" clId="{F533253E-F36B-45BA-9DDE-9D9B71622EB3}" dt="2025-07-18T17:23:09.133" v="886"/>
        <pc:sldMkLst>
          <pc:docMk/>
          <pc:sldMk cId="1998869468" sldId="263"/>
        </pc:sldMkLst>
        <pc:spChg chg="mod">
          <ac:chgData name="Idani Agrineth Singo" userId="25a4244a6f775eff" providerId="LiveId" clId="{F533253E-F36B-45BA-9DDE-9D9B71622EB3}" dt="2025-07-18T17:23:09.133" v="886"/>
          <ac:spMkLst>
            <pc:docMk/>
            <pc:sldMk cId="1998869468" sldId="263"/>
            <ac:spMk id="2" creationId="{2E1A7C75-5E7C-4A37-CA6E-8A7200B3BFB6}"/>
          </ac:spMkLst>
        </pc:spChg>
        <pc:spChg chg="mod">
          <ac:chgData name="Idani Agrineth Singo" userId="25a4244a6f775eff" providerId="LiveId" clId="{F533253E-F36B-45BA-9DDE-9D9B71622EB3}" dt="2025-07-18T17:23:09.133" v="886"/>
          <ac:spMkLst>
            <pc:docMk/>
            <pc:sldMk cId="1998869468" sldId="263"/>
            <ac:spMk id="3" creationId="{A784E0AE-AC7F-5C31-FAFF-B70D1E1A17BF}"/>
          </ac:spMkLst>
        </pc:spChg>
      </pc:sldChg>
      <pc:sldChg chg="addSp delSp modSp new mod setBg modClrScheme delDesignElem chgLayout">
        <pc:chgData name="Idani Agrineth Singo" userId="25a4244a6f775eff" providerId="LiveId" clId="{F533253E-F36B-45BA-9DDE-9D9B71622EB3}" dt="2025-07-18T17:31:50.301" v="893" actId="20577"/>
        <pc:sldMkLst>
          <pc:docMk/>
          <pc:sldMk cId="3687594630" sldId="264"/>
        </pc:sldMkLst>
        <pc:spChg chg="mod ord">
          <ac:chgData name="Idani Agrineth Singo" userId="25a4244a6f775eff" providerId="LiveId" clId="{F533253E-F36B-45BA-9DDE-9D9B71622EB3}" dt="2025-07-18T15:10:50.132" v="332" actId="700"/>
          <ac:spMkLst>
            <pc:docMk/>
            <pc:sldMk cId="3687594630" sldId="264"/>
            <ac:spMk id="2" creationId="{22E75716-177D-64CA-62D8-A0154E59D69F}"/>
          </ac:spMkLst>
        </pc:spChg>
        <pc:spChg chg="mod ord">
          <ac:chgData name="Idani Agrineth Singo" userId="25a4244a6f775eff" providerId="LiveId" clId="{F533253E-F36B-45BA-9DDE-9D9B71622EB3}" dt="2025-07-18T17:31:50.301" v="893" actId="20577"/>
          <ac:spMkLst>
            <pc:docMk/>
            <pc:sldMk cId="3687594630" sldId="264"/>
            <ac:spMk id="3" creationId="{ED9503C8-D9D9-C080-EB09-6B3CCF9681F7}"/>
          </ac:spMkLst>
        </pc:spChg>
        <pc:spChg chg="add">
          <ac:chgData name="Idani Agrineth Singo" userId="25a4244a6f775eff" providerId="LiveId" clId="{F533253E-F36B-45BA-9DDE-9D9B71622EB3}" dt="2025-07-18T14:48:48.524" v="84"/>
          <ac:spMkLst>
            <pc:docMk/>
            <pc:sldMk cId="3687594630" sldId="264"/>
            <ac:spMk id="4" creationId="{2AC7B1F1-4B1A-06FB-9E1A-9F2EA2D954D5}"/>
          </ac:spMkLst>
        </pc:spChg>
        <pc:spChg chg="add del mod">
          <ac:chgData name="Idani Agrineth Singo" userId="25a4244a6f775eff" providerId="LiveId" clId="{F533253E-F36B-45BA-9DDE-9D9B71622EB3}" dt="2025-07-18T14:49:38.384" v="110" actId="21"/>
          <ac:spMkLst>
            <pc:docMk/>
            <pc:sldMk cId="3687594630" sldId="264"/>
            <ac:spMk id="5" creationId="{40A220AD-32FB-2C7E-FC2E-43DD322B9DA9}"/>
          </ac:spMkLst>
        </pc:spChg>
        <pc:spChg chg="add del mod ord">
          <ac:chgData name="Idani Agrineth Singo" userId="25a4244a6f775eff" providerId="LiveId" clId="{F533253E-F36B-45BA-9DDE-9D9B71622EB3}" dt="2025-07-18T15:10:50.132" v="332" actId="700"/>
          <ac:spMkLst>
            <pc:docMk/>
            <pc:sldMk cId="3687594630" sldId="264"/>
            <ac:spMk id="8" creationId="{93928605-7E04-58B7-BD36-3461E96FE5B6}"/>
          </ac:spMkLst>
        </pc:spChg>
        <pc:spChg chg="add del mod ord">
          <ac:chgData name="Idani Agrineth Singo" userId="25a4244a6f775eff" providerId="LiveId" clId="{F533253E-F36B-45BA-9DDE-9D9B71622EB3}" dt="2025-07-18T15:10:50.132" v="332" actId="700"/>
          <ac:spMkLst>
            <pc:docMk/>
            <pc:sldMk cId="3687594630" sldId="264"/>
            <ac:spMk id="9" creationId="{8052A6CA-485C-D6F1-B30C-20962EBCCE9B}"/>
          </ac:spMkLst>
        </pc:spChg>
        <pc:spChg chg="add del mod ord">
          <ac:chgData name="Idani Agrineth Singo" userId="25a4244a6f775eff" providerId="LiveId" clId="{F533253E-F36B-45BA-9DDE-9D9B71622EB3}" dt="2025-07-18T15:10:50.132" v="332" actId="700"/>
          <ac:spMkLst>
            <pc:docMk/>
            <pc:sldMk cId="3687594630" sldId="264"/>
            <ac:spMk id="10" creationId="{BF196037-6573-57E3-D582-58C3371514E0}"/>
          </ac:spMkLst>
        </pc:spChg>
        <pc:grpChg chg="add del">
          <ac:chgData name="Idani Agrineth Singo" userId="25a4244a6f775eff" providerId="LiveId" clId="{F533253E-F36B-45BA-9DDE-9D9B71622EB3}" dt="2025-07-18T15:02:51.913" v="243" actId="26606"/>
          <ac:grpSpMkLst>
            <pc:docMk/>
            <pc:sldMk cId="3687594630" sldId="264"/>
            <ac:grpSpMk id="12" creationId="{6258F736-B256-8039-9DC6-F4E49A5C5AD5}"/>
          </ac:grpSpMkLst>
        </pc:grpChg>
        <pc:grpChg chg="add del">
          <ac:chgData name="Idani Agrineth Singo" userId="25a4244a6f775eff" providerId="LiveId" clId="{F533253E-F36B-45BA-9DDE-9D9B71622EB3}" dt="2025-07-18T15:02:51.911" v="242" actId="26606"/>
          <ac:grpSpMkLst>
            <pc:docMk/>
            <pc:sldMk cId="3687594630" sldId="264"/>
            <ac:grpSpMk id="19" creationId="{114ED94A-C85D-4CD3-4205-438D21CE6B38}"/>
          </ac:grpSpMkLst>
        </pc:grpChg>
        <pc:grpChg chg="add del">
          <ac:chgData name="Idani Agrineth Singo" userId="25a4244a6f775eff" providerId="LiveId" clId="{F533253E-F36B-45BA-9DDE-9D9B71622EB3}" dt="2025-07-18T17:22:19.132" v="871"/>
          <ac:grpSpMkLst>
            <pc:docMk/>
            <pc:sldMk cId="3687594630" sldId="264"/>
            <ac:grpSpMk id="25" creationId="{6258F736-B256-8039-9DC6-F4E49A5C5AD5}"/>
          </ac:grpSpMkLst>
        </pc:grpChg>
        <pc:picChg chg="add mod">
          <ac:chgData name="Idani Agrineth Singo" userId="25a4244a6f775eff" providerId="LiveId" clId="{F533253E-F36B-45BA-9DDE-9D9B71622EB3}" dt="2025-07-18T15:02:51.913" v="243" actId="26606"/>
          <ac:picMkLst>
            <pc:docMk/>
            <pc:sldMk cId="3687594630" sldId="264"/>
            <ac:picMk id="7" creationId="{BA0990D3-8DD8-BB6C-4EDF-C1283D507707}"/>
          </ac:picMkLst>
        </pc:picChg>
      </pc:sldChg>
      <pc:sldChg chg="addSp delSp modSp new mod modClrScheme chgLayout">
        <pc:chgData name="Idani Agrineth Singo" userId="25a4244a6f775eff" providerId="LiveId" clId="{F533253E-F36B-45BA-9DDE-9D9B71622EB3}" dt="2025-07-18T17:34:16.657" v="898" actId="20577"/>
        <pc:sldMkLst>
          <pc:docMk/>
          <pc:sldMk cId="1092232840" sldId="265"/>
        </pc:sldMkLst>
        <pc:spChg chg="mod ord">
          <ac:chgData name="Idani Agrineth Singo" userId="25a4244a6f775eff" providerId="LiveId" clId="{F533253E-F36B-45BA-9DDE-9D9B71622EB3}" dt="2025-07-18T17:34:16.657" v="898" actId="20577"/>
          <ac:spMkLst>
            <pc:docMk/>
            <pc:sldMk cId="1092232840" sldId="265"/>
            <ac:spMk id="2" creationId="{58EC6CC2-AB28-4705-25EE-B731DF22ABD1}"/>
          </ac:spMkLst>
        </pc:spChg>
        <pc:spChg chg="del mod ord">
          <ac:chgData name="Idani Agrineth Singo" userId="25a4244a6f775eff" providerId="LiveId" clId="{F533253E-F36B-45BA-9DDE-9D9B71622EB3}" dt="2025-07-18T15:09:43.109" v="323" actId="700"/>
          <ac:spMkLst>
            <pc:docMk/>
            <pc:sldMk cId="1092232840" sldId="265"/>
            <ac:spMk id="3" creationId="{ACF89AC3-5DDA-32FC-4D1F-31C93130AB38}"/>
          </ac:spMkLst>
        </pc:spChg>
        <pc:spChg chg="add mod ord">
          <ac:chgData name="Idani Agrineth Singo" userId="25a4244a6f775eff" providerId="LiveId" clId="{F533253E-F36B-45BA-9DDE-9D9B71622EB3}" dt="2025-07-18T17:23:09.133" v="886"/>
          <ac:spMkLst>
            <pc:docMk/>
            <pc:sldMk cId="1092232840" sldId="265"/>
            <ac:spMk id="4" creationId="{714DA2F4-EF86-4E78-929F-7485C2EC852C}"/>
          </ac:spMkLst>
        </pc:spChg>
        <pc:spChg chg="add del mod ord">
          <ac:chgData name="Idani Agrineth Singo" userId="25a4244a6f775eff" providerId="LiveId" clId="{F533253E-F36B-45BA-9DDE-9D9B71622EB3}" dt="2025-07-18T15:17:55.745" v="518" actId="22"/>
          <ac:spMkLst>
            <pc:docMk/>
            <pc:sldMk cId="1092232840" sldId="265"/>
            <ac:spMk id="5" creationId="{07A277A3-D39E-D8DC-18A7-9A89EA51960B}"/>
          </ac:spMkLst>
        </pc:spChg>
        <pc:picChg chg="add mod ord">
          <ac:chgData name="Idani Agrineth Singo" userId="25a4244a6f775eff" providerId="LiveId" clId="{F533253E-F36B-45BA-9DDE-9D9B71622EB3}" dt="2025-07-18T17:23:09.133" v="886"/>
          <ac:picMkLst>
            <pc:docMk/>
            <pc:sldMk cId="1092232840" sldId="265"/>
            <ac:picMk id="7" creationId="{0D590D49-D905-4794-4B49-B88BEA639151}"/>
          </ac:picMkLst>
        </pc:picChg>
      </pc:sldChg>
      <pc:sldChg chg="addSp delSp modSp new mod">
        <pc:chgData name="Idani Agrineth Singo" userId="25a4244a6f775eff" providerId="LiveId" clId="{F533253E-F36B-45BA-9DDE-9D9B71622EB3}" dt="2025-07-18T17:23:09.133" v="886"/>
        <pc:sldMkLst>
          <pc:docMk/>
          <pc:sldMk cId="2938760619" sldId="266"/>
        </pc:sldMkLst>
        <pc:spChg chg="mod">
          <ac:chgData name="Idani Agrineth Singo" userId="25a4244a6f775eff" providerId="LiveId" clId="{F533253E-F36B-45BA-9DDE-9D9B71622EB3}" dt="2025-07-18T17:23:09.133" v="886"/>
          <ac:spMkLst>
            <pc:docMk/>
            <pc:sldMk cId="2938760619" sldId="266"/>
            <ac:spMk id="2" creationId="{216409C2-C430-B426-89FD-1884861665EB}"/>
          </ac:spMkLst>
        </pc:spChg>
        <pc:spChg chg="mod">
          <ac:chgData name="Idani Agrineth Singo" userId="25a4244a6f775eff" providerId="LiveId" clId="{F533253E-F36B-45BA-9DDE-9D9B71622EB3}" dt="2025-07-18T17:23:09.133" v="886"/>
          <ac:spMkLst>
            <pc:docMk/>
            <pc:sldMk cId="2938760619" sldId="266"/>
            <ac:spMk id="3" creationId="{FD390209-D0C2-1AEF-DC44-10BC66D3300E}"/>
          </ac:spMkLst>
        </pc:spChg>
        <pc:spChg chg="del">
          <ac:chgData name="Idani Agrineth Singo" userId="25a4244a6f775eff" providerId="LiveId" clId="{F533253E-F36B-45BA-9DDE-9D9B71622EB3}" dt="2025-07-18T15:21:35.760" v="558" actId="22"/>
          <ac:spMkLst>
            <pc:docMk/>
            <pc:sldMk cId="2938760619" sldId="266"/>
            <ac:spMk id="4" creationId="{A55A12A1-5079-4639-01D1-B52ABEE11E70}"/>
          </ac:spMkLst>
        </pc:spChg>
        <pc:picChg chg="add mod ord">
          <ac:chgData name="Idani Agrineth Singo" userId="25a4244a6f775eff" providerId="LiveId" clId="{F533253E-F36B-45BA-9DDE-9D9B71622EB3}" dt="2025-07-18T17:23:09.133" v="886"/>
          <ac:picMkLst>
            <pc:docMk/>
            <pc:sldMk cId="2938760619" sldId="266"/>
            <ac:picMk id="6" creationId="{15BECD8C-F7F4-8FE8-9304-E2B3F3D8C974}"/>
          </ac:picMkLst>
        </pc:picChg>
      </pc:sldChg>
      <pc:sldChg chg="addSp delSp modSp new mod">
        <pc:chgData name="Idani Agrineth Singo" userId="25a4244a6f775eff" providerId="LiveId" clId="{F533253E-F36B-45BA-9DDE-9D9B71622EB3}" dt="2025-07-18T17:23:09.133" v="886"/>
        <pc:sldMkLst>
          <pc:docMk/>
          <pc:sldMk cId="4046491154" sldId="267"/>
        </pc:sldMkLst>
        <pc:spChg chg="mod">
          <ac:chgData name="Idani Agrineth Singo" userId="25a4244a6f775eff" providerId="LiveId" clId="{F533253E-F36B-45BA-9DDE-9D9B71622EB3}" dt="2025-07-18T17:23:09.133" v="886"/>
          <ac:spMkLst>
            <pc:docMk/>
            <pc:sldMk cId="4046491154" sldId="267"/>
            <ac:spMk id="2" creationId="{11841A5C-7434-7DE5-61ED-E8B1CE6C43D1}"/>
          </ac:spMkLst>
        </pc:spChg>
        <pc:spChg chg="mod">
          <ac:chgData name="Idani Agrineth Singo" userId="25a4244a6f775eff" providerId="LiveId" clId="{F533253E-F36B-45BA-9DDE-9D9B71622EB3}" dt="2025-07-18T15:26:11.364" v="636" actId="20577"/>
          <ac:spMkLst>
            <pc:docMk/>
            <pc:sldMk cId="4046491154" sldId="267"/>
            <ac:spMk id="3" creationId="{4E8A8510-8ED5-B3DA-2363-56F4E0EA078C}"/>
          </ac:spMkLst>
        </pc:spChg>
        <pc:spChg chg="del">
          <ac:chgData name="Idani Agrineth Singo" userId="25a4244a6f775eff" providerId="LiveId" clId="{F533253E-F36B-45BA-9DDE-9D9B71622EB3}" dt="2025-07-18T15:24:41.113" v="565"/>
          <ac:spMkLst>
            <pc:docMk/>
            <pc:sldMk cId="4046491154" sldId="267"/>
            <ac:spMk id="4" creationId="{60733592-7D03-6C7C-C1A5-BDFCA93BA001}"/>
          </ac:spMkLst>
        </pc:spChg>
        <pc:spChg chg="add mod">
          <ac:chgData name="Idani Agrineth Singo" userId="25a4244a6f775eff" providerId="LiveId" clId="{F533253E-F36B-45BA-9DDE-9D9B71622EB3}" dt="2025-07-18T15:32:25.897" v="676" actId="20577"/>
          <ac:spMkLst>
            <pc:docMk/>
            <pc:sldMk cId="4046491154" sldId="267"/>
            <ac:spMk id="5" creationId="{63F5EFBB-2153-DA65-ABC2-5C74791D0743}"/>
          </ac:spMkLst>
        </pc:spChg>
      </pc:sldChg>
      <pc:sldChg chg="addSp delSp modSp new mod modClrScheme chgLayout">
        <pc:chgData name="Idani Agrineth Singo" userId="25a4244a6f775eff" providerId="LiveId" clId="{F533253E-F36B-45BA-9DDE-9D9B71622EB3}" dt="2025-07-18T17:23:09.133" v="886"/>
        <pc:sldMkLst>
          <pc:docMk/>
          <pc:sldMk cId="2138363773" sldId="268"/>
        </pc:sldMkLst>
        <pc:spChg chg="del mod ord">
          <ac:chgData name="Idani Agrineth Singo" userId="25a4244a6f775eff" providerId="LiveId" clId="{F533253E-F36B-45BA-9DDE-9D9B71622EB3}" dt="2025-07-18T16:03:54.912" v="678" actId="700"/>
          <ac:spMkLst>
            <pc:docMk/>
            <pc:sldMk cId="2138363773" sldId="268"/>
            <ac:spMk id="2" creationId="{AA33013A-0876-EE77-7E9B-9BD14702DF1A}"/>
          </ac:spMkLst>
        </pc:spChg>
        <pc:spChg chg="del mod ord">
          <ac:chgData name="Idani Agrineth Singo" userId="25a4244a6f775eff" providerId="LiveId" clId="{F533253E-F36B-45BA-9DDE-9D9B71622EB3}" dt="2025-07-18T16:03:54.912" v="678" actId="700"/>
          <ac:spMkLst>
            <pc:docMk/>
            <pc:sldMk cId="2138363773" sldId="268"/>
            <ac:spMk id="3" creationId="{80974DE4-6949-E0DD-D3E8-216C6BFABE65}"/>
          </ac:spMkLst>
        </pc:spChg>
        <pc:spChg chg="del">
          <ac:chgData name="Idani Agrineth Singo" userId="25a4244a6f775eff" providerId="LiveId" clId="{F533253E-F36B-45BA-9DDE-9D9B71622EB3}" dt="2025-07-18T16:03:54.912" v="678" actId="700"/>
          <ac:spMkLst>
            <pc:docMk/>
            <pc:sldMk cId="2138363773" sldId="268"/>
            <ac:spMk id="4" creationId="{77D28913-C080-699F-3A70-C2E3ABF62379}"/>
          </ac:spMkLst>
        </pc:spChg>
        <pc:spChg chg="add mod ord">
          <ac:chgData name="Idani Agrineth Singo" userId="25a4244a6f775eff" providerId="LiveId" clId="{F533253E-F36B-45BA-9DDE-9D9B71622EB3}" dt="2025-07-18T17:23:09.133" v="886"/>
          <ac:spMkLst>
            <pc:docMk/>
            <pc:sldMk cId="2138363773" sldId="268"/>
            <ac:spMk id="5" creationId="{68A6CC14-B680-F46A-9540-72653F0B00C7}"/>
          </ac:spMkLst>
        </pc:spChg>
        <pc:spChg chg="add del mod ord">
          <ac:chgData name="Idani Agrineth Singo" userId="25a4244a6f775eff" providerId="LiveId" clId="{F533253E-F36B-45BA-9DDE-9D9B71622EB3}" dt="2025-07-18T16:08:57.363" v="696" actId="700"/>
          <ac:spMkLst>
            <pc:docMk/>
            <pc:sldMk cId="2138363773" sldId="268"/>
            <ac:spMk id="6" creationId="{211F8623-9B4C-C7D4-7CFC-B02686137EA3}"/>
          </ac:spMkLst>
        </pc:spChg>
        <pc:spChg chg="add del mod ord">
          <ac:chgData name="Idani Agrineth Singo" userId="25a4244a6f775eff" providerId="LiveId" clId="{F533253E-F36B-45BA-9DDE-9D9B71622EB3}" dt="2025-07-18T16:09:03.770" v="697" actId="700"/>
          <ac:spMkLst>
            <pc:docMk/>
            <pc:sldMk cId="2138363773" sldId="268"/>
            <ac:spMk id="7" creationId="{4C4E07CD-7FE4-44DB-74E4-78856E4CDB8D}"/>
          </ac:spMkLst>
        </pc:spChg>
        <pc:spChg chg="add del mod ord">
          <ac:chgData name="Idani Agrineth Singo" userId="25a4244a6f775eff" providerId="LiveId" clId="{F533253E-F36B-45BA-9DDE-9D9B71622EB3}" dt="2025-07-18T16:09:03.770" v="697" actId="700"/>
          <ac:spMkLst>
            <pc:docMk/>
            <pc:sldMk cId="2138363773" sldId="268"/>
            <ac:spMk id="8" creationId="{82AECAA4-C1E7-9C8C-4463-04C7097519F8}"/>
          </ac:spMkLst>
        </pc:spChg>
        <pc:spChg chg="add del mod ord">
          <ac:chgData name="Idani Agrineth Singo" userId="25a4244a6f775eff" providerId="LiveId" clId="{F533253E-F36B-45BA-9DDE-9D9B71622EB3}" dt="2025-07-18T16:09:03.770" v="697" actId="700"/>
          <ac:spMkLst>
            <pc:docMk/>
            <pc:sldMk cId="2138363773" sldId="268"/>
            <ac:spMk id="9" creationId="{8D9581B9-AAC6-EAC1-068B-C0198BCBFC9E}"/>
          </ac:spMkLst>
        </pc:spChg>
        <pc:spChg chg="add del mod ord">
          <ac:chgData name="Idani Agrineth Singo" userId="25a4244a6f775eff" providerId="LiveId" clId="{F533253E-F36B-45BA-9DDE-9D9B71622EB3}" dt="2025-07-18T16:09:03.770" v="697" actId="700"/>
          <ac:spMkLst>
            <pc:docMk/>
            <pc:sldMk cId="2138363773" sldId="268"/>
            <ac:spMk id="10" creationId="{829E5E22-7709-4118-F1E6-37594BB86FF0}"/>
          </ac:spMkLst>
        </pc:spChg>
        <pc:spChg chg="add mod ord">
          <ac:chgData name="Idani Agrineth Singo" userId="25a4244a6f775eff" providerId="LiveId" clId="{F533253E-F36B-45BA-9DDE-9D9B71622EB3}" dt="2025-07-18T17:23:09.133" v="886"/>
          <ac:spMkLst>
            <pc:docMk/>
            <pc:sldMk cId="2138363773" sldId="268"/>
            <ac:spMk id="11" creationId="{9966E079-7342-DAD1-31C5-7CA77B351595}"/>
          </ac:spMkLst>
        </pc:spChg>
        <pc:spChg chg="add mod ord">
          <ac:chgData name="Idani Agrineth Singo" userId="25a4244a6f775eff" providerId="LiveId" clId="{F533253E-F36B-45BA-9DDE-9D9B71622EB3}" dt="2025-07-18T17:23:09.133" v="886"/>
          <ac:spMkLst>
            <pc:docMk/>
            <pc:sldMk cId="2138363773" sldId="268"/>
            <ac:spMk id="12" creationId="{F317CF16-6CA8-E7D4-BA3C-197EB9CEA4E2}"/>
          </ac:spMkLst>
        </pc:spChg>
        <pc:spChg chg="add">
          <ac:chgData name="Idani Agrineth Singo" userId="25a4244a6f775eff" providerId="LiveId" clId="{F533253E-F36B-45BA-9DDE-9D9B71622EB3}" dt="2025-07-18T16:11:57.365" v="731"/>
          <ac:spMkLst>
            <pc:docMk/>
            <pc:sldMk cId="2138363773" sldId="268"/>
            <ac:spMk id="15" creationId="{BEAFBC50-A8F7-0D87-A654-6CD7C756066F}"/>
          </ac:spMkLst>
        </pc:spChg>
        <pc:picChg chg="add del mod">
          <ac:chgData name="Idani Agrineth Singo" userId="25a4244a6f775eff" providerId="LiveId" clId="{F533253E-F36B-45BA-9DDE-9D9B71622EB3}" dt="2025-07-18T16:20:22.196" v="819" actId="21"/>
          <ac:picMkLst>
            <pc:docMk/>
            <pc:sldMk cId="2138363773" sldId="268"/>
            <ac:picMk id="14" creationId="{FCCF4015-D8D3-047A-FD6E-107971E4840C}"/>
          </ac:picMkLst>
        </pc:picChg>
        <pc:picChg chg="add del mod">
          <ac:chgData name="Idani Agrineth Singo" userId="25a4244a6f775eff" providerId="LiveId" clId="{F533253E-F36B-45BA-9DDE-9D9B71622EB3}" dt="2025-07-18T16:20:27.307" v="820" actId="21"/>
          <ac:picMkLst>
            <pc:docMk/>
            <pc:sldMk cId="2138363773" sldId="268"/>
            <ac:picMk id="17" creationId="{C57BDADA-0172-C0CC-DC41-33AEAF63A0DA}"/>
          </ac:picMkLst>
        </pc:picChg>
        <pc:picChg chg="add mod">
          <ac:chgData name="Idani Agrineth Singo" userId="25a4244a6f775eff" providerId="LiveId" clId="{F533253E-F36B-45BA-9DDE-9D9B71622EB3}" dt="2025-07-18T16:21:18.860" v="823" actId="14100"/>
          <ac:picMkLst>
            <pc:docMk/>
            <pc:sldMk cId="2138363773" sldId="268"/>
            <ac:picMk id="19" creationId="{DBB2172D-F061-ACF9-A7CA-1F8A44F2E5B5}"/>
          </ac:picMkLst>
        </pc:picChg>
        <pc:picChg chg="add mod">
          <ac:chgData name="Idani Agrineth Singo" userId="25a4244a6f775eff" providerId="LiveId" clId="{F533253E-F36B-45BA-9DDE-9D9B71622EB3}" dt="2025-07-18T16:22:08.470" v="827" actId="14100"/>
          <ac:picMkLst>
            <pc:docMk/>
            <pc:sldMk cId="2138363773" sldId="268"/>
            <ac:picMk id="21" creationId="{566B6F66-52AA-D937-09FB-4E7FB54266B6}"/>
          </ac:picMkLst>
        </pc:picChg>
      </pc:sldChg>
      <pc:sldChg chg="addSp delSp modSp new mod modClrScheme chgLayout">
        <pc:chgData name="Idani Agrineth Singo" userId="25a4244a6f775eff" providerId="LiveId" clId="{F533253E-F36B-45BA-9DDE-9D9B71622EB3}" dt="2025-07-18T17:23:09.133" v="886"/>
        <pc:sldMkLst>
          <pc:docMk/>
          <pc:sldMk cId="3449360806" sldId="269"/>
        </pc:sldMkLst>
        <pc:spChg chg="mod ord">
          <ac:chgData name="Idani Agrineth Singo" userId="25a4244a6f775eff" providerId="LiveId" clId="{F533253E-F36B-45BA-9DDE-9D9B71622EB3}" dt="2025-07-18T17:23:09.133" v="886"/>
          <ac:spMkLst>
            <pc:docMk/>
            <pc:sldMk cId="3449360806" sldId="269"/>
            <ac:spMk id="2" creationId="{7C7238A1-58C9-769A-B96A-36938283BD9F}"/>
          </ac:spMkLst>
        </pc:spChg>
        <pc:spChg chg="del mod ord">
          <ac:chgData name="Idani Agrineth Singo" userId="25a4244a6f775eff" providerId="LiveId" clId="{F533253E-F36B-45BA-9DDE-9D9B71622EB3}" dt="2025-07-18T16:16:42.328" v="754" actId="700"/>
          <ac:spMkLst>
            <pc:docMk/>
            <pc:sldMk cId="3449360806" sldId="269"/>
            <ac:spMk id="3" creationId="{2580C929-9912-7AFA-1802-E363A7B6BB22}"/>
          </ac:spMkLst>
        </pc:spChg>
        <pc:spChg chg="del mod ord">
          <ac:chgData name="Idani Agrineth Singo" userId="25a4244a6f775eff" providerId="LiveId" clId="{F533253E-F36B-45BA-9DDE-9D9B71622EB3}" dt="2025-07-18T16:16:42.328" v="754" actId="700"/>
          <ac:spMkLst>
            <pc:docMk/>
            <pc:sldMk cId="3449360806" sldId="269"/>
            <ac:spMk id="4" creationId="{5AAD39DD-B00A-5430-9870-748094EAB578}"/>
          </ac:spMkLst>
        </pc:spChg>
        <pc:spChg chg="add del mod ord">
          <ac:chgData name="Idani Agrineth Singo" userId="25a4244a6f775eff" providerId="LiveId" clId="{F533253E-F36B-45BA-9DDE-9D9B71622EB3}" dt="2025-07-18T16:16:49.404" v="755" actId="700"/>
          <ac:spMkLst>
            <pc:docMk/>
            <pc:sldMk cId="3449360806" sldId="269"/>
            <ac:spMk id="5" creationId="{1B77230C-EA95-CABD-A617-8909F3F19558}"/>
          </ac:spMkLst>
        </pc:spChg>
        <pc:spChg chg="add del mod ord">
          <ac:chgData name="Idani Agrineth Singo" userId="25a4244a6f775eff" providerId="LiveId" clId="{F533253E-F36B-45BA-9DDE-9D9B71622EB3}" dt="2025-07-18T16:16:49.404" v="755" actId="700"/>
          <ac:spMkLst>
            <pc:docMk/>
            <pc:sldMk cId="3449360806" sldId="269"/>
            <ac:spMk id="6" creationId="{985A43A3-A991-1029-37F8-13BE9CA47266}"/>
          </ac:spMkLst>
        </pc:spChg>
        <pc:spChg chg="add del mod ord">
          <ac:chgData name="Idani Agrineth Singo" userId="25a4244a6f775eff" providerId="LiveId" clId="{F533253E-F36B-45BA-9DDE-9D9B71622EB3}" dt="2025-07-18T16:16:49.404" v="755" actId="700"/>
          <ac:spMkLst>
            <pc:docMk/>
            <pc:sldMk cId="3449360806" sldId="269"/>
            <ac:spMk id="7" creationId="{29E32E64-8EA1-C40D-06DF-CEEBD8306DD7}"/>
          </ac:spMkLst>
        </pc:spChg>
        <pc:spChg chg="add del mod ord">
          <ac:chgData name="Idani Agrineth Singo" userId="25a4244a6f775eff" providerId="LiveId" clId="{F533253E-F36B-45BA-9DDE-9D9B71622EB3}" dt="2025-07-18T16:16:49.404" v="755" actId="700"/>
          <ac:spMkLst>
            <pc:docMk/>
            <pc:sldMk cId="3449360806" sldId="269"/>
            <ac:spMk id="8" creationId="{3BCCC26C-CD3A-1831-C3EE-CE8BCA3A5B19}"/>
          </ac:spMkLst>
        </pc:spChg>
        <pc:spChg chg="add mod ord">
          <ac:chgData name="Idani Agrineth Singo" userId="25a4244a6f775eff" providerId="LiveId" clId="{F533253E-F36B-45BA-9DDE-9D9B71622EB3}" dt="2025-07-18T17:23:09.133" v="886"/>
          <ac:spMkLst>
            <pc:docMk/>
            <pc:sldMk cId="3449360806" sldId="269"/>
            <ac:spMk id="9" creationId="{0C47969D-A132-779A-DB21-7FAE77793C8F}"/>
          </ac:spMkLst>
        </pc:spChg>
      </pc:sldChg>
      <pc:sldChg chg="addSp delSp modSp new mod setBg delDesignElem">
        <pc:chgData name="Idani Agrineth Singo" userId="25a4244a6f775eff" providerId="LiveId" clId="{F533253E-F36B-45BA-9DDE-9D9B71622EB3}" dt="2025-07-18T17:36:44.879" v="907" actId="26606"/>
        <pc:sldMkLst>
          <pc:docMk/>
          <pc:sldMk cId="2740778840" sldId="270"/>
        </pc:sldMkLst>
        <pc:spChg chg="mod">
          <ac:chgData name="Idani Agrineth Singo" userId="25a4244a6f775eff" providerId="LiveId" clId="{F533253E-F36B-45BA-9DDE-9D9B71622EB3}" dt="2025-07-18T17:36:44.879" v="907" actId="26606"/>
          <ac:spMkLst>
            <pc:docMk/>
            <pc:sldMk cId="2740778840" sldId="270"/>
            <ac:spMk id="2" creationId="{80B67D9E-72F2-1D68-98C5-90FD1DDE23C9}"/>
          </ac:spMkLst>
        </pc:spChg>
        <pc:spChg chg="del">
          <ac:chgData name="Idani Agrineth Singo" userId="25a4244a6f775eff" providerId="LiveId" clId="{F533253E-F36B-45BA-9DDE-9D9B71622EB3}" dt="2025-07-18T17:06:07.326" v="842" actId="22"/>
          <ac:spMkLst>
            <pc:docMk/>
            <pc:sldMk cId="2740778840" sldId="270"/>
            <ac:spMk id="3" creationId="{3D4EF6A5-DE5F-ED3E-832C-BCD66C4178DE}"/>
          </ac:spMkLst>
        </pc:spChg>
        <pc:spChg chg="add del">
          <ac:chgData name="Idani Agrineth Singo" userId="25a4244a6f775eff" providerId="LiveId" clId="{F533253E-F36B-45BA-9DDE-9D9B71622EB3}" dt="2025-07-18T17:36:15.998" v="900" actId="26606"/>
          <ac:spMkLst>
            <pc:docMk/>
            <pc:sldMk cId="2740778840" sldId="270"/>
            <ac:spMk id="13" creationId="{485B976C-17EF-415B-B03C-BAF9443B9DDB}"/>
          </ac:spMkLst>
        </pc:spChg>
        <pc:spChg chg="add del">
          <ac:chgData name="Idani Agrineth Singo" userId="25a4244a6f775eff" providerId="LiveId" clId="{F533253E-F36B-45BA-9DDE-9D9B71622EB3}" dt="2025-07-18T17:36:15.998" v="900" actId="26606"/>
          <ac:spMkLst>
            <pc:docMk/>
            <pc:sldMk cId="2740778840" sldId="270"/>
            <ac:spMk id="14" creationId="{0FCF240B-952B-40E0-A969-924B20B668B8}"/>
          </ac:spMkLst>
        </pc:spChg>
        <pc:spChg chg="add del">
          <ac:chgData name="Idani Agrineth Singo" userId="25a4244a6f775eff" providerId="LiveId" clId="{F533253E-F36B-45BA-9DDE-9D9B71622EB3}" dt="2025-07-18T17:36:20.681" v="902" actId="26606"/>
          <ac:spMkLst>
            <pc:docMk/>
            <pc:sldMk cId="2740778840" sldId="270"/>
            <ac:spMk id="15" creationId="{FBD849BB-3867-FB3A-E8C3-BF49AFF4A997}"/>
          </ac:spMkLst>
        </pc:spChg>
        <pc:spChg chg="add del">
          <ac:chgData name="Idani Agrineth Singo" userId="25a4244a6f775eff" providerId="LiveId" clId="{F533253E-F36B-45BA-9DDE-9D9B71622EB3}" dt="2025-07-18T17:36:20.681" v="902" actId="26606"/>
          <ac:spMkLst>
            <pc:docMk/>
            <pc:sldMk cId="2740778840" sldId="270"/>
            <ac:spMk id="20" creationId="{8A330AB8-A767-46C8-ABEF-2477854EF61D}"/>
          </ac:spMkLst>
        </pc:spChg>
        <pc:spChg chg="add del">
          <ac:chgData name="Idani Agrineth Singo" userId="25a4244a6f775eff" providerId="LiveId" clId="{F533253E-F36B-45BA-9DDE-9D9B71622EB3}" dt="2025-07-18T17:36:20.681" v="902" actId="26606"/>
          <ac:spMkLst>
            <pc:docMk/>
            <pc:sldMk cId="2740778840" sldId="270"/>
            <ac:spMk id="21" creationId="{61B2A784-4501-42A8-86DF-DB27DE395089}"/>
          </ac:spMkLst>
        </pc:spChg>
        <pc:spChg chg="add del">
          <ac:chgData name="Idani Agrineth Singo" userId="25a4244a6f775eff" providerId="LiveId" clId="{F533253E-F36B-45BA-9DDE-9D9B71622EB3}" dt="2025-07-18T17:36:20.681" v="902" actId="26606"/>
          <ac:spMkLst>
            <pc:docMk/>
            <pc:sldMk cId="2740778840" sldId="270"/>
            <ac:spMk id="22" creationId="{9BCC826D-E368-4D93-867E-47BA6A78AA9D}"/>
          </ac:spMkLst>
        </pc:spChg>
        <pc:spChg chg="add del">
          <ac:chgData name="Idani Agrineth Singo" userId="25a4244a6f775eff" providerId="LiveId" clId="{F533253E-F36B-45BA-9DDE-9D9B71622EB3}" dt="2025-07-18T17:36:20.681" v="902" actId="26606"/>
          <ac:spMkLst>
            <pc:docMk/>
            <pc:sldMk cId="2740778840" sldId="270"/>
            <ac:spMk id="24" creationId="{88E62604-C40E-4D56-9D66-FD94B0CA40CB}"/>
          </ac:spMkLst>
        </pc:spChg>
        <pc:spChg chg="add del">
          <ac:chgData name="Idani Agrineth Singo" userId="25a4244a6f775eff" providerId="LiveId" clId="{F533253E-F36B-45BA-9DDE-9D9B71622EB3}" dt="2025-07-18T17:36:20.681" v="902" actId="26606"/>
          <ac:spMkLst>
            <pc:docMk/>
            <pc:sldMk cId="2740778840" sldId="270"/>
            <ac:spMk id="26" creationId="{B3D444CF-66C9-4D8B-8F07-B99490CBDC3F}"/>
          </ac:spMkLst>
        </pc:spChg>
        <pc:spChg chg="add del">
          <ac:chgData name="Idani Agrineth Singo" userId="25a4244a6f775eff" providerId="LiveId" clId="{F533253E-F36B-45BA-9DDE-9D9B71622EB3}" dt="2025-07-18T17:36:20.681" v="902" actId="26606"/>
          <ac:spMkLst>
            <pc:docMk/>
            <pc:sldMk cId="2740778840" sldId="270"/>
            <ac:spMk id="28" creationId="{057426C9-BA75-4FF0-984A-E94823AF7911}"/>
          </ac:spMkLst>
        </pc:spChg>
        <pc:spChg chg="add del">
          <ac:chgData name="Idani Agrineth Singo" userId="25a4244a6f775eff" providerId="LiveId" clId="{F533253E-F36B-45BA-9DDE-9D9B71622EB3}" dt="2025-07-18T17:36:20.681" v="902" actId="26606"/>
          <ac:spMkLst>
            <pc:docMk/>
            <pc:sldMk cId="2740778840" sldId="270"/>
            <ac:spMk id="30" creationId="{10E5AB32-7D58-4FAC-8B91-5833068C311E}"/>
          </ac:spMkLst>
        </pc:spChg>
        <pc:spChg chg="add del">
          <ac:chgData name="Idani Agrineth Singo" userId="25a4244a6f775eff" providerId="LiveId" clId="{F533253E-F36B-45BA-9DDE-9D9B71622EB3}" dt="2025-07-18T17:36:27.560" v="904" actId="26606"/>
          <ac:spMkLst>
            <pc:docMk/>
            <pc:sldMk cId="2740778840" sldId="270"/>
            <ac:spMk id="32" creationId="{EE3ECC09-6F69-66F3-6849-8380B292C7E2}"/>
          </ac:spMkLst>
        </pc:spChg>
        <pc:spChg chg="add del">
          <ac:chgData name="Idani Agrineth Singo" userId="25a4244a6f775eff" providerId="LiveId" clId="{F533253E-F36B-45BA-9DDE-9D9B71622EB3}" dt="2025-07-18T17:36:44.875" v="906" actId="26606"/>
          <ac:spMkLst>
            <pc:docMk/>
            <pc:sldMk cId="2740778840" sldId="270"/>
            <ac:spMk id="34" creationId="{D9D9D0AB-1E2F-44A8-B9C6-FA4098301883}"/>
          </ac:spMkLst>
        </pc:spChg>
        <pc:spChg chg="add del">
          <ac:chgData name="Idani Agrineth Singo" userId="25a4244a6f775eff" providerId="LiveId" clId="{F533253E-F36B-45BA-9DDE-9D9B71622EB3}" dt="2025-07-18T17:36:44.875" v="906" actId="26606"/>
          <ac:spMkLst>
            <pc:docMk/>
            <pc:sldMk cId="2740778840" sldId="270"/>
            <ac:spMk id="35" creationId="{50E2AEF9-3220-4407-B76B-1B6E3952E8E3}"/>
          </ac:spMkLst>
        </pc:spChg>
        <pc:spChg chg="add del">
          <ac:chgData name="Idani Agrineth Singo" userId="25a4244a6f775eff" providerId="LiveId" clId="{F533253E-F36B-45BA-9DDE-9D9B71622EB3}" dt="2025-07-18T17:36:44.875" v="906" actId="26606"/>
          <ac:spMkLst>
            <pc:docMk/>
            <pc:sldMk cId="2740778840" sldId="270"/>
            <ac:spMk id="36" creationId="{A7B3F9C8-86C0-4312-86B9-092F501C3D12}"/>
          </ac:spMkLst>
        </pc:spChg>
        <pc:spChg chg="add del">
          <ac:chgData name="Idani Agrineth Singo" userId="25a4244a6f775eff" providerId="LiveId" clId="{F533253E-F36B-45BA-9DDE-9D9B71622EB3}" dt="2025-07-18T17:36:44.875" v="906" actId="26606"/>
          <ac:spMkLst>
            <pc:docMk/>
            <pc:sldMk cId="2740778840" sldId="270"/>
            <ac:spMk id="37" creationId="{2CAFBD32-D3B9-4AA1-8A52-E7788A9556B8}"/>
          </ac:spMkLst>
        </pc:spChg>
        <pc:spChg chg="add del">
          <ac:chgData name="Idani Agrineth Singo" userId="25a4244a6f775eff" providerId="LiveId" clId="{F533253E-F36B-45BA-9DDE-9D9B71622EB3}" dt="2025-07-18T17:36:44.875" v="906" actId="26606"/>
          <ac:spMkLst>
            <pc:docMk/>
            <pc:sldMk cId="2740778840" sldId="270"/>
            <ac:spMk id="38" creationId="{6A9F6B17-94E2-4E2E-94FB-971054C568A7}"/>
          </ac:spMkLst>
        </pc:spChg>
        <pc:spChg chg="add del">
          <ac:chgData name="Idani Agrineth Singo" userId="25a4244a6f775eff" providerId="LiveId" clId="{F533253E-F36B-45BA-9DDE-9D9B71622EB3}" dt="2025-07-18T17:36:44.875" v="906" actId="26606"/>
          <ac:spMkLst>
            <pc:docMk/>
            <pc:sldMk cId="2740778840" sldId="270"/>
            <ac:spMk id="39" creationId="{331190FA-5621-0F84-94A4-7DB4466ACCCC}"/>
          </ac:spMkLst>
        </pc:spChg>
        <pc:spChg chg="add del">
          <ac:chgData name="Idani Agrineth Singo" userId="25a4244a6f775eff" providerId="LiveId" clId="{F533253E-F36B-45BA-9DDE-9D9B71622EB3}" dt="2025-07-18T17:36:44.875" v="906" actId="26606"/>
          <ac:spMkLst>
            <pc:docMk/>
            <pc:sldMk cId="2740778840" sldId="270"/>
            <ac:spMk id="40" creationId="{7B1FFF1B-D8E7-43C1-963D-013BA4049457}"/>
          </ac:spMkLst>
        </pc:spChg>
        <pc:spChg chg="add del">
          <ac:chgData name="Idani Agrineth Singo" userId="25a4244a6f775eff" providerId="LiveId" clId="{F533253E-F36B-45BA-9DDE-9D9B71622EB3}" dt="2025-07-18T17:36:44.875" v="906" actId="26606"/>
          <ac:spMkLst>
            <pc:docMk/>
            <pc:sldMk cId="2740778840" sldId="270"/>
            <ac:spMk id="41" creationId="{EEE4CF30-56F7-4B6A-9A9B-A640E1922C9E}"/>
          </ac:spMkLst>
        </pc:spChg>
        <pc:spChg chg="add">
          <ac:chgData name="Idani Agrineth Singo" userId="25a4244a6f775eff" providerId="LiveId" clId="{F533253E-F36B-45BA-9DDE-9D9B71622EB3}" dt="2025-07-18T17:36:44.879" v="907" actId="26606"/>
          <ac:spMkLst>
            <pc:docMk/>
            <pc:sldMk cId="2740778840" sldId="270"/>
            <ac:spMk id="43" creationId="{485B976C-17EF-415B-B03C-BAF9443B9DDB}"/>
          </ac:spMkLst>
        </pc:spChg>
        <pc:spChg chg="add">
          <ac:chgData name="Idani Agrineth Singo" userId="25a4244a6f775eff" providerId="LiveId" clId="{F533253E-F36B-45BA-9DDE-9D9B71622EB3}" dt="2025-07-18T17:36:44.879" v="907" actId="26606"/>
          <ac:spMkLst>
            <pc:docMk/>
            <pc:sldMk cId="2740778840" sldId="270"/>
            <ac:spMk id="44" creationId="{0FCF240B-952B-40E0-A969-924B20B668B8}"/>
          </ac:spMkLst>
        </pc:spChg>
        <pc:grpChg chg="add del">
          <ac:chgData name="Idani Agrineth Singo" userId="25a4244a6f775eff" providerId="LiveId" clId="{F533253E-F36B-45BA-9DDE-9D9B71622EB3}" dt="2025-07-18T17:22:19.132" v="871"/>
          <ac:grpSpMkLst>
            <pc:docMk/>
            <pc:sldMk cId="2740778840" sldId="270"/>
            <ac:grpSpMk id="16" creationId="{C552714D-0746-516F-8E04-8CD9710DDD4A}"/>
          </ac:grpSpMkLst>
        </pc:grpChg>
        <pc:picChg chg="add mod ord">
          <ac:chgData name="Idani Agrineth Singo" userId="25a4244a6f775eff" providerId="LiveId" clId="{F533253E-F36B-45BA-9DDE-9D9B71622EB3}" dt="2025-07-18T17:36:44.879" v="907" actId="26606"/>
          <ac:picMkLst>
            <pc:docMk/>
            <pc:sldMk cId="2740778840" sldId="270"/>
            <ac:picMk id="5" creationId="{05914E22-7CF5-6F2F-B565-2D411EC520DA}"/>
          </ac:picMkLst>
        </pc:picChg>
        <pc:picChg chg="add del mod">
          <ac:chgData name="Idani Agrineth Singo" userId="25a4244a6f775eff" providerId="LiveId" clId="{F533253E-F36B-45BA-9DDE-9D9B71622EB3}" dt="2025-07-18T17:18:32.798" v="852" actId="21"/>
          <ac:picMkLst>
            <pc:docMk/>
            <pc:sldMk cId="2740778840" sldId="270"/>
            <ac:picMk id="7" creationId="{FC12A69F-5657-90AE-E6FC-04EC6F99E9BB}"/>
          </ac:picMkLst>
        </pc:picChg>
        <pc:picChg chg="add mod">
          <ac:chgData name="Idani Agrineth Singo" userId="25a4244a6f775eff" providerId="LiveId" clId="{F533253E-F36B-45BA-9DDE-9D9B71622EB3}" dt="2025-07-18T17:36:44.879" v="907" actId="26606"/>
          <ac:picMkLst>
            <pc:docMk/>
            <pc:sldMk cId="2740778840" sldId="270"/>
            <ac:picMk id="9" creationId="{7DD2304C-5C7B-3EEE-B9EA-BB335608E115}"/>
          </ac:picMkLst>
        </pc:picChg>
        <pc:picChg chg="add mod ord">
          <ac:chgData name="Idani Agrineth Singo" userId="25a4244a6f775eff" providerId="LiveId" clId="{F533253E-F36B-45BA-9DDE-9D9B71622EB3}" dt="2025-07-18T17:36:44.879" v="907" actId="26606"/>
          <ac:picMkLst>
            <pc:docMk/>
            <pc:sldMk cId="2740778840" sldId="270"/>
            <ac:picMk id="11" creationId="{0B3ED316-5041-5367-8145-117287031D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72E39BD-5BB0-49A3-9244-C1CF03EB94A8}" type="datetimeFigureOut">
              <a:rPr lang="en-ZA" smtClean="0"/>
              <a:t>2025/07/18</a:t>
            </a:fld>
            <a:endParaRPr lang="en-Z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Z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09BAAC-B625-4E84-AC51-AD023C3A8A1D}" type="slidenum">
              <a:rPr lang="en-ZA" smtClean="0"/>
              <a:t>‹#›</a:t>
            </a:fld>
            <a:endParaRPr lang="en-ZA"/>
          </a:p>
        </p:txBody>
      </p:sp>
    </p:spTree>
    <p:extLst>
      <p:ext uri="{BB962C8B-B14F-4D97-AF65-F5344CB8AC3E}">
        <p14:creationId xmlns:p14="http://schemas.microsoft.com/office/powerpoint/2010/main" val="247041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E39BD-5BB0-49A3-9244-C1CF03EB94A8}" type="datetimeFigureOut">
              <a:rPr lang="en-ZA" smtClean="0"/>
              <a:t>2025/07/18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27491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E39BD-5BB0-49A3-9244-C1CF03EB94A8}" type="datetimeFigureOut">
              <a:rPr lang="en-ZA" smtClean="0"/>
              <a:t>2025/07/18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235343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E39BD-5BB0-49A3-9244-C1CF03EB94A8}" type="datetimeFigureOut">
              <a:rPr lang="en-ZA" smtClean="0"/>
              <a:t>2025/07/18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134388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39BD-5BB0-49A3-9244-C1CF03EB94A8}" type="datetimeFigureOut">
              <a:rPr lang="en-ZA" smtClean="0"/>
              <a:t>2025/07/18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212700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E39BD-5BB0-49A3-9244-C1CF03EB94A8}" type="datetimeFigureOut">
              <a:rPr lang="en-ZA" smtClean="0"/>
              <a:t>2025/07/18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413470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E39BD-5BB0-49A3-9244-C1CF03EB94A8}" type="datetimeFigureOut">
              <a:rPr lang="en-ZA" smtClean="0"/>
              <a:t>2025/07/18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115331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E39BD-5BB0-49A3-9244-C1CF03EB94A8}" type="datetimeFigureOut">
              <a:rPr lang="en-ZA" smtClean="0"/>
              <a:t>2025/07/18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310155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E39BD-5BB0-49A3-9244-C1CF03EB94A8}" type="datetimeFigureOut">
              <a:rPr lang="en-ZA" smtClean="0"/>
              <a:t>2025/07/18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BD09BAAC-B625-4E84-AC51-AD023C3A8A1D}" type="slidenum">
              <a:rPr lang="en-ZA" smtClean="0"/>
              <a:t>‹#›</a:t>
            </a:fld>
            <a:endParaRPr lang="en-ZA"/>
          </a:p>
        </p:txBody>
      </p:sp>
    </p:spTree>
    <p:extLst>
      <p:ext uri="{BB962C8B-B14F-4D97-AF65-F5344CB8AC3E}">
        <p14:creationId xmlns:p14="http://schemas.microsoft.com/office/powerpoint/2010/main" val="227898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72E39BD-5BB0-49A3-9244-C1CF03EB94A8}" type="datetimeFigureOut">
              <a:rPr lang="en-ZA" smtClean="0"/>
              <a:t>2025/07/18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09BAAC-B625-4E84-AC51-AD023C3A8A1D}" type="slidenum">
              <a:rPr lang="en-ZA" smtClean="0"/>
              <a:t>‹#›</a:t>
            </a:fld>
            <a:endParaRPr lang="en-ZA"/>
          </a:p>
        </p:txBody>
      </p:sp>
    </p:spTree>
    <p:extLst>
      <p:ext uri="{BB962C8B-B14F-4D97-AF65-F5344CB8AC3E}">
        <p14:creationId xmlns:p14="http://schemas.microsoft.com/office/powerpoint/2010/main" val="111849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72E39BD-5BB0-49A3-9244-C1CF03EB94A8}" type="datetimeFigureOut">
              <a:rPr lang="en-ZA" smtClean="0"/>
              <a:t>2025/07/18</a:t>
            </a:fld>
            <a:endParaRPr lang="en-Z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ZA"/>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09BAAC-B625-4E84-AC51-AD023C3A8A1D}" type="slidenum">
              <a:rPr lang="en-ZA" smtClean="0"/>
              <a:t>‹#›</a:t>
            </a:fld>
            <a:endParaRPr lang="en-ZA"/>
          </a:p>
        </p:txBody>
      </p:sp>
    </p:spTree>
    <p:extLst>
      <p:ext uri="{BB962C8B-B14F-4D97-AF65-F5344CB8AC3E}">
        <p14:creationId xmlns:p14="http://schemas.microsoft.com/office/powerpoint/2010/main" val="34150825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72E39BD-5BB0-49A3-9244-C1CF03EB94A8}" type="datetimeFigureOut">
              <a:rPr lang="en-ZA" smtClean="0"/>
              <a:t>2025/07/18</a:t>
            </a:fld>
            <a:endParaRPr lang="en-Z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Z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09BAAC-B625-4E84-AC51-AD023C3A8A1D}" type="slidenum">
              <a:rPr lang="en-ZA" smtClean="0"/>
              <a:t>‹#›</a:t>
            </a:fld>
            <a:endParaRPr lang="en-ZA"/>
          </a:p>
        </p:txBody>
      </p:sp>
    </p:spTree>
    <p:extLst>
      <p:ext uri="{BB962C8B-B14F-4D97-AF65-F5344CB8AC3E}">
        <p14:creationId xmlns:p14="http://schemas.microsoft.com/office/powerpoint/2010/main" val="15010296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098A-1896-7A62-8D78-0B2C04F589C3}"/>
              </a:ext>
            </a:extLst>
          </p:cNvPr>
          <p:cNvSpPr>
            <a:spLocks noGrp="1"/>
          </p:cNvSpPr>
          <p:nvPr>
            <p:ph type="ctrTitle"/>
          </p:nvPr>
        </p:nvSpPr>
        <p:spPr>
          <a:xfrm>
            <a:off x="2940140" y="1536180"/>
            <a:ext cx="6351568" cy="2085740"/>
          </a:xfrm>
        </p:spPr>
        <p:txBody>
          <a:bodyPr>
            <a:normAutofit/>
          </a:bodyPr>
          <a:lstStyle/>
          <a:p>
            <a:r>
              <a:rPr lang="en-US" sz="3400" b="1">
                <a:solidFill>
                  <a:srgbClr val="FFFFFF"/>
                </a:solidFill>
              </a:rPr>
              <a:t>Machine Learning-Based Patient Risk Identification for Mental Health and Suicide Prevention</a:t>
            </a:r>
            <a:endParaRPr lang="en-ZA" sz="3400">
              <a:solidFill>
                <a:srgbClr val="FFFFFF"/>
              </a:solidFill>
            </a:endParaRPr>
          </a:p>
        </p:txBody>
      </p:sp>
      <p:sp>
        <p:nvSpPr>
          <p:cNvPr id="3" name="Subtitle 2">
            <a:extLst>
              <a:ext uri="{FF2B5EF4-FFF2-40B4-BE49-F238E27FC236}">
                <a16:creationId xmlns:a16="http://schemas.microsoft.com/office/drawing/2014/main" id="{83AF5665-BDB2-75A4-2083-11129D54FD5F}"/>
              </a:ext>
            </a:extLst>
          </p:cNvPr>
          <p:cNvSpPr>
            <a:spLocks noGrp="1"/>
          </p:cNvSpPr>
          <p:nvPr>
            <p:ph type="subTitle" idx="1"/>
          </p:nvPr>
        </p:nvSpPr>
        <p:spPr>
          <a:xfrm>
            <a:off x="2940140" y="4134928"/>
            <a:ext cx="6351568" cy="1059504"/>
          </a:xfrm>
        </p:spPr>
        <p:txBody>
          <a:bodyPr>
            <a:normAutofit/>
          </a:bodyPr>
          <a:lstStyle/>
          <a:p>
            <a:r>
              <a:rPr lang="en-ZA" sz="2000">
                <a:solidFill>
                  <a:srgbClr val="FFFFFF"/>
                </a:solidFill>
              </a:rPr>
              <a:t>Author: Idani Singo</a:t>
            </a:r>
          </a:p>
          <a:p>
            <a:r>
              <a:rPr lang="en-ZA" sz="2000">
                <a:solidFill>
                  <a:srgbClr val="FFFFFF"/>
                </a:solidFill>
              </a:rPr>
              <a:t>Mentor: Blessing Olorunfemi</a:t>
            </a:r>
          </a:p>
        </p:txBody>
      </p:sp>
    </p:spTree>
    <p:extLst>
      <p:ext uri="{BB962C8B-B14F-4D97-AF65-F5344CB8AC3E}">
        <p14:creationId xmlns:p14="http://schemas.microsoft.com/office/powerpoint/2010/main" val="302772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6CC2-AB28-4705-25EE-B731DF22ABD1}"/>
              </a:ext>
            </a:extLst>
          </p:cNvPr>
          <p:cNvSpPr>
            <a:spLocks noGrp="1"/>
          </p:cNvSpPr>
          <p:nvPr>
            <p:ph type="title"/>
          </p:nvPr>
        </p:nvSpPr>
        <p:spPr/>
        <p:txBody>
          <a:bodyPr/>
          <a:lstStyle/>
          <a:p>
            <a:r>
              <a:rPr lang="en-ZA" dirty="0"/>
              <a:t>EDA</a:t>
            </a:r>
          </a:p>
        </p:txBody>
      </p:sp>
      <p:sp>
        <p:nvSpPr>
          <p:cNvPr id="4" name="Content Placeholder 3">
            <a:extLst>
              <a:ext uri="{FF2B5EF4-FFF2-40B4-BE49-F238E27FC236}">
                <a16:creationId xmlns:a16="http://schemas.microsoft.com/office/drawing/2014/main" id="{714DA2F4-EF86-4E78-929F-7485C2EC852C}"/>
              </a:ext>
            </a:extLst>
          </p:cNvPr>
          <p:cNvSpPr>
            <a:spLocks noGrp="1"/>
          </p:cNvSpPr>
          <p:nvPr>
            <p:ph sz="half" idx="1"/>
          </p:nvPr>
        </p:nvSpPr>
        <p:spPr/>
        <p:txBody>
          <a:bodyPr>
            <a:normAutofit fontScale="92500" lnSpcReduction="10000"/>
          </a:bodyPr>
          <a:lstStyle/>
          <a:p>
            <a:r>
              <a:rPr lang="en-ZA" dirty="0"/>
              <a:t>We had two numeric columns in our dataset: Age and CGPA.</a:t>
            </a:r>
          </a:p>
          <a:p>
            <a:r>
              <a:rPr lang="en-ZA" dirty="0"/>
              <a:t>Age had no outliers as we can see previously. </a:t>
            </a:r>
          </a:p>
          <a:p>
            <a:r>
              <a:rPr lang="en-ZA" dirty="0"/>
              <a:t>CGPA was in ranges, so we used a histogram as seen from the right.</a:t>
            </a:r>
          </a:p>
          <a:p>
            <a:r>
              <a:rPr lang="en-ZA" dirty="0"/>
              <a:t> </a:t>
            </a:r>
            <a:r>
              <a:rPr lang="en-US" dirty="0"/>
              <a:t>No outliers, however, the data is skewed to the left. A CGPA of above 3 is however very good.</a:t>
            </a:r>
          </a:p>
          <a:p>
            <a:r>
              <a:rPr lang="en-US" dirty="0"/>
              <a:t> Most of these students are performing well</a:t>
            </a:r>
            <a:endParaRPr lang="en-ZA" dirty="0"/>
          </a:p>
        </p:txBody>
      </p:sp>
      <p:pic>
        <p:nvPicPr>
          <p:cNvPr id="7" name="Content Placeholder 6">
            <a:extLst>
              <a:ext uri="{FF2B5EF4-FFF2-40B4-BE49-F238E27FC236}">
                <a16:creationId xmlns:a16="http://schemas.microsoft.com/office/drawing/2014/main" id="{0D590D49-D905-4794-4B49-B88BEA639151}"/>
              </a:ext>
            </a:extLst>
          </p:cNvPr>
          <p:cNvPicPr>
            <a:picLocks noGrp="1" noChangeAspect="1"/>
          </p:cNvPicPr>
          <p:nvPr>
            <p:ph sz="half" idx="2"/>
          </p:nvPr>
        </p:nvPicPr>
        <p:blipFill>
          <a:blip r:embed="rId2"/>
          <a:stretch>
            <a:fillRect/>
          </a:stretch>
        </p:blipFill>
        <p:spPr>
          <a:xfrm>
            <a:off x="6011863" y="2030279"/>
            <a:ext cx="4662487" cy="3703905"/>
          </a:xfrm>
        </p:spPr>
      </p:pic>
    </p:spTree>
    <p:extLst>
      <p:ext uri="{BB962C8B-B14F-4D97-AF65-F5344CB8AC3E}">
        <p14:creationId xmlns:p14="http://schemas.microsoft.com/office/powerpoint/2010/main" val="109223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09C2-C430-B426-89FD-1884861665EB}"/>
              </a:ext>
            </a:extLst>
          </p:cNvPr>
          <p:cNvSpPr>
            <a:spLocks noGrp="1"/>
          </p:cNvSpPr>
          <p:nvPr>
            <p:ph type="title"/>
          </p:nvPr>
        </p:nvSpPr>
        <p:spPr/>
        <p:txBody>
          <a:bodyPr/>
          <a:lstStyle/>
          <a:p>
            <a:r>
              <a:rPr lang="en-ZA" dirty="0"/>
              <a:t>Further data Exploration done</a:t>
            </a:r>
          </a:p>
        </p:txBody>
      </p:sp>
      <p:sp>
        <p:nvSpPr>
          <p:cNvPr id="3" name="Content Placeholder 2">
            <a:extLst>
              <a:ext uri="{FF2B5EF4-FFF2-40B4-BE49-F238E27FC236}">
                <a16:creationId xmlns:a16="http://schemas.microsoft.com/office/drawing/2014/main" id="{FD390209-D0C2-1AEF-DC44-10BC66D3300E}"/>
              </a:ext>
            </a:extLst>
          </p:cNvPr>
          <p:cNvSpPr>
            <a:spLocks noGrp="1"/>
          </p:cNvSpPr>
          <p:nvPr>
            <p:ph sz="half" idx="1"/>
          </p:nvPr>
        </p:nvSpPr>
        <p:spPr/>
        <p:txBody>
          <a:bodyPr/>
          <a:lstStyle/>
          <a:p>
            <a:r>
              <a:rPr lang="en-US" dirty="0"/>
              <a:t>over 80% of these students are not married.</a:t>
            </a:r>
          </a:p>
          <a:p>
            <a:endParaRPr lang="en-ZA" dirty="0"/>
          </a:p>
        </p:txBody>
      </p:sp>
      <p:pic>
        <p:nvPicPr>
          <p:cNvPr id="6" name="Content Placeholder 5">
            <a:extLst>
              <a:ext uri="{FF2B5EF4-FFF2-40B4-BE49-F238E27FC236}">
                <a16:creationId xmlns:a16="http://schemas.microsoft.com/office/drawing/2014/main" id="{15BECD8C-F7F4-8FE8-9304-E2B3F3D8C974}"/>
              </a:ext>
            </a:extLst>
          </p:cNvPr>
          <p:cNvPicPr>
            <a:picLocks noGrp="1" noChangeAspect="1"/>
          </p:cNvPicPr>
          <p:nvPr>
            <p:ph sz="half" idx="2"/>
          </p:nvPr>
        </p:nvPicPr>
        <p:blipFill>
          <a:blip r:embed="rId2"/>
          <a:stretch>
            <a:fillRect/>
          </a:stretch>
        </p:blipFill>
        <p:spPr>
          <a:xfrm>
            <a:off x="6011863" y="2054692"/>
            <a:ext cx="4662487" cy="3655079"/>
          </a:xfrm>
        </p:spPr>
      </p:pic>
    </p:spTree>
    <p:extLst>
      <p:ext uri="{BB962C8B-B14F-4D97-AF65-F5344CB8AC3E}">
        <p14:creationId xmlns:p14="http://schemas.microsoft.com/office/powerpoint/2010/main" val="293876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1A5C-7434-7DE5-61ED-E8B1CE6C43D1}"/>
              </a:ext>
            </a:extLst>
          </p:cNvPr>
          <p:cNvSpPr>
            <a:spLocks noGrp="1"/>
          </p:cNvSpPr>
          <p:nvPr>
            <p:ph type="title"/>
          </p:nvPr>
        </p:nvSpPr>
        <p:spPr/>
        <p:txBody>
          <a:bodyPr/>
          <a:lstStyle/>
          <a:p>
            <a:r>
              <a:rPr lang="en-ZA" dirty="0"/>
              <a:t>Further data exploration done</a:t>
            </a:r>
          </a:p>
        </p:txBody>
      </p:sp>
      <p:sp>
        <p:nvSpPr>
          <p:cNvPr id="3" name="Content Placeholder 2">
            <a:extLst>
              <a:ext uri="{FF2B5EF4-FFF2-40B4-BE49-F238E27FC236}">
                <a16:creationId xmlns:a16="http://schemas.microsoft.com/office/drawing/2014/main" id="{4E8A8510-8ED5-B3DA-2363-56F4E0EA078C}"/>
              </a:ext>
            </a:extLst>
          </p:cNvPr>
          <p:cNvSpPr>
            <a:spLocks noGrp="1"/>
          </p:cNvSpPr>
          <p:nvPr>
            <p:ph sz="half" idx="1"/>
          </p:nvPr>
        </p:nvSpPr>
        <p:spPr>
          <a:xfrm>
            <a:off x="553064" y="1962984"/>
            <a:ext cx="5181600" cy="4351338"/>
          </a:xfrm>
        </p:spPr>
        <p:txBody>
          <a:bodyPr/>
          <a:lstStyle/>
          <a:p>
            <a:r>
              <a:rPr lang="en-US" dirty="0"/>
              <a:t>Other columns we had were:</a:t>
            </a:r>
          </a:p>
          <a:p>
            <a:r>
              <a:rPr lang="en-US" dirty="0"/>
              <a:t> Do you have Depression?</a:t>
            </a:r>
          </a:p>
          <a:p>
            <a:r>
              <a:rPr lang="en-US" dirty="0"/>
              <a:t> Do you have Anxiety? </a:t>
            </a:r>
          </a:p>
          <a:p>
            <a:r>
              <a:rPr lang="en-US" dirty="0"/>
              <a:t>Do you have Panic attack?                    </a:t>
            </a:r>
          </a:p>
          <a:p>
            <a:r>
              <a:rPr lang="en-US" dirty="0"/>
              <a:t>Did you seek any specialist for a treatment? </a:t>
            </a:r>
            <a:endParaRPr lang="en-ZA" dirty="0"/>
          </a:p>
        </p:txBody>
      </p:sp>
      <p:sp>
        <p:nvSpPr>
          <p:cNvPr id="5" name="Rectangle 1">
            <a:extLst>
              <a:ext uri="{FF2B5EF4-FFF2-40B4-BE49-F238E27FC236}">
                <a16:creationId xmlns:a16="http://schemas.microsoft.com/office/drawing/2014/main" id="{63F5EFBB-2153-DA65-ABC2-5C74791D0743}"/>
              </a:ext>
            </a:extLst>
          </p:cNvPr>
          <p:cNvSpPr>
            <a:spLocks noGrp="1" noChangeArrowheads="1"/>
          </p:cNvSpPr>
          <p:nvPr>
            <p:ph sz="half" idx="2"/>
          </p:nvPr>
        </p:nvSpPr>
        <p:spPr bwMode="auto">
          <a:xfrm>
            <a:off x="5734664" y="2396596"/>
            <a:ext cx="4579632"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dirty="0"/>
              <a:t>depression Count: 35 </a:t>
            </a:r>
          </a:p>
          <a:p>
            <a:pPr eaLnBrk="0" fontAlgn="base" hangingPunct="0">
              <a:lnSpc>
                <a:spcPct val="100000"/>
              </a:lnSpc>
              <a:spcBef>
                <a:spcPct val="0"/>
              </a:spcBef>
              <a:spcAft>
                <a:spcPct val="0"/>
              </a:spcAft>
            </a:pPr>
            <a:r>
              <a:rPr lang="en-US" altLang="en-US" dirty="0"/>
              <a:t>Anxiety Count: 34</a:t>
            </a:r>
          </a:p>
          <a:p>
            <a:pPr eaLnBrk="0" fontAlgn="base" hangingPunct="0">
              <a:lnSpc>
                <a:spcPct val="100000"/>
              </a:lnSpc>
              <a:spcBef>
                <a:spcPct val="0"/>
              </a:spcBef>
              <a:spcAft>
                <a:spcPct val="0"/>
              </a:spcAft>
            </a:pPr>
            <a:r>
              <a:rPr lang="en-US" altLang="en-US" dirty="0"/>
              <a:t>Panic attack Count: 33 </a:t>
            </a:r>
          </a:p>
          <a:p>
            <a:pPr eaLnBrk="0" fontAlgn="base" hangingPunct="0">
              <a:lnSpc>
                <a:spcPct val="100000"/>
              </a:lnSpc>
              <a:spcBef>
                <a:spcPct val="0"/>
              </a:spcBef>
              <a:spcAft>
                <a:spcPct val="0"/>
              </a:spcAft>
            </a:pPr>
            <a:r>
              <a:rPr lang="en-US" altLang="en-US" dirty="0"/>
              <a:t>sought treatment Count: 6 </a:t>
            </a:r>
          </a:p>
        </p:txBody>
      </p:sp>
    </p:spTree>
    <p:extLst>
      <p:ext uri="{BB962C8B-B14F-4D97-AF65-F5344CB8AC3E}">
        <p14:creationId xmlns:p14="http://schemas.microsoft.com/office/powerpoint/2010/main" val="404649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A6CC14-B680-F46A-9540-72653F0B00C7}"/>
              </a:ext>
            </a:extLst>
          </p:cNvPr>
          <p:cNvSpPr>
            <a:spLocks noGrp="1"/>
          </p:cNvSpPr>
          <p:nvPr>
            <p:ph type="title"/>
          </p:nvPr>
        </p:nvSpPr>
        <p:spPr/>
        <p:txBody>
          <a:bodyPr/>
          <a:lstStyle/>
          <a:p>
            <a:r>
              <a:rPr lang="en-ZA" dirty="0"/>
              <a:t>Model development</a:t>
            </a:r>
          </a:p>
        </p:txBody>
      </p:sp>
      <p:sp>
        <p:nvSpPr>
          <p:cNvPr id="11" name="Content Placeholder 10">
            <a:extLst>
              <a:ext uri="{FF2B5EF4-FFF2-40B4-BE49-F238E27FC236}">
                <a16:creationId xmlns:a16="http://schemas.microsoft.com/office/drawing/2014/main" id="{9966E079-7342-DAD1-31C5-7CA77B351595}"/>
              </a:ext>
            </a:extLst>
          </p:cNvPr>
          <p:cNvSpPr>
            <a:spLocks noGrp="1"/>
          </p:cNvSpPr>
          <p:nvPr>
            <p:ph sz="half" idx="1"/>
          </p:nvPr>
        </p:nvSpPr>
        <p:spPr/>
        <p:txBody>
          <a:bodyPr>
            <a:normAutofit/>
          </a:bodyPr>
          <a:lstStyle/>
          <a:p>
            <a:r>
              <a:rPr lang="en-ZA" dirty="0"/>
              <a:t>Define risk label: has mental health condition(s) but did not seek help</a:t>
            </a:r>
          </a:p>
          <a:p>
            <a:endParaRPr lang="en-ZA" dirty="0"/>
          </a:p>
        </p:txBody>
      </p:sp>
      <p:sp>
        <p:nvSpPr>
          <p:cNvPr id="12" name="Content Placeholder 11">
            <a:extLst>
              <a:ext uri="{FF2B5EF4-FFF2-40B4-BE49-F238E27FC236}">
                <a16:creationId xmlns:a16="http://schemas.microsoft.com/office/drawing/2014/main" id="{F317CF16-6CA8-E7D4-BA3C-197EB9CEA4E2}"/>
              </a:ext>
            </a:extLst>
          </p:cNvPr>
          <p:cNvSpPr>
            <a:spLocks noGrp="1"/>
          </p:cNvSpPr>
          <p:nvPr>
            <p:ph sz="half" idx="2"/>
          </p:nvPr>
        </p:nvSpPr>
        <p:spPr/>
        <p:txBody>
          <a:bodyPr>
            <a:normAutofit/>
          </a:bodyPr>
          <a:lstStyle/>
          <a:p>
            <a:r>
              <a:rPr lang="en-ZA" dirty="0"/>
              <a:t>Output:</a:t>
            </a:r>
          </a:p>
          <a:p>
            <a:endParaRPr lang="en-ZA" dirty="0"/>
          </a:p>
        </p:txBody>
      </p:sp>
      <p:pic>
        <p:nvPicPr>
          <p:cNvPr id="19" name="Picture 18">
            <a:extLst>
              <a:ext uri="{FF2B5EF4-FFF2-40B4-BE49-F238E27FC236}">
                <a16:creationId xmlns:a16="http://schemas.microsoft.com/office/drawing/2014/main" id="{DBB2172D-F061-ACF9-A7CA-1F8A44F2E5B5}"/>
              </a:ext>
            </a:extLst>
          </p:cNvPr>
          <p:cNvPicPr>
            <a:picLocks noChangeAspect="1"/>
          </p:cNvPicPr>
          <p:nvPr/>
        </p:nvPicPr>
        <p:blipFill>
          <a:blip r:embed="rId2"/>
          <a:stretch>
            <a:fillRect/>
          </a:stretch>
        </p:blipFill>
        <p:spPr>
          <a:xfrm>
            <a:off x="751985" y="3043272"/>
            <a:ext cx="5267816" cy="1695687"/>
          </a:xfrm>
          <a:prstGeom prst="rect">
            <a:avLst/>
          </a:prstGeom>
        </p:spPr>
      </p:pic>
      <p:pic>
        <p:nvPicPr>
          <p:cNvPr id="21" name="Picture 20">
            <a:extLst>
              <a:ext uri="{FF2B5EF4-FFF2-40B4-BE49-F238E27FC236}">
                <a16:creationId xmlns:a16="http://schemas.microsoft.com/office/drawing/2014/main" id="{566B6F66-52AA-D937-09FB-4E7FB54266B6}"/>
              </a:ext>
            </a:extLst>
          </p:cNvPr>
          <p:cNvPicPr>
            <a:picLocks noChangeAspect="1"/>
          </p:cNvPicPr>
          <p:nvPr/>
        </p:nvPicPr>
        <p:blipFill>
          <a:blip r:embed="rId3"/>
          <a:stretch>
            <a:fillRect/>
          </a:stretch>
        </p:blipFill>
        <p:spPr>
          <a:xfrm>
            <a:off x="5851389" y="2674374"/>
            <a:ext cx="5176421" cy="2064585"/>
          </a:xfrm>
          <a:prstGeom prst="rect">
            <a:avLst/>
          </a:prstGeom>
        </p:spPr>
      </p:pic>
    </p:spTree>
    <p:extLst>
      <p:ext uri="{BB962C8B-B14F-4D97-AF65-F5344CB8AC3E}">
        <p14:creationId xmlns:p14="http://schemas.microsoft.com/office/powerpoint/2010/main" val="213836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38A1-58C9-769A-B96A-36938283BD9F}"/>
              </a:ext>
            </a:extLst>
          </p:cNvPr>
          <p:cNvSpPr>
            <a:spLocks noGrp="1"/>
          </p:cNvSpPr>
          <p:nvPr>
            <p:ph type="title"/>
          </p:nvPr>
        </p:nvSpPr>
        <p:spPr/>
        <p:txBody>
          <a:bodyPr/>
          <a:lstStyle/>
          <a:p>
            <a:r>
              <a:rPr lang="en-ZA" dirty="0"/>
              <a:t>Model development</a:t>
            </a:r>
          </a:p>
        </p:txBody>
      </p:sp>
      <p:sp>
        <p:nvSpPr>
          <p:cNvPr id="9" name="Content Placeholder 8">
            <a:extLst>
              <a:ext uri="{FF2B5EF4-FFF2-40B4-BE49-F238E27FC236}">
                <a16:creationId xmlns:a16="http://schemas.microsoft.com/office/drawing/2014/main" id="{0C47969D-A132-779A-DB21-7FAE77793C8F}"/>
              </a:ext>
            </a:extLst>
          </p:cNvPr>
          <p:cNvSpPr>
            <a:spLocks noGrp="1"/>
          </p:cNvSpPr>
          <p:nvPr>
            <p:ph idx="1"/>
          </p:nvPr>
        </p:nvSpPr>
        <p:spPr/>
        <p:txBody>
          <a:bodyPr>
            <a:normAutofit fontScale="92500" lnSpcReduction="10000"/>
          </a:bodyPr>
          <a:lstStyle/>
          <a:p>
            <a:pPr fontAlgn="base"/>
            <a:r>
              <a:rPr lang="en-US" b="1" dirty="0"/>
              <a:t>Feature Selection and Risk Labelling</a:t>
            </a:r>
            <a:r>
              <a:rPr lang="en-US" dirty="0"/>
              <a:t>: Key mental health features selected included: "Do you have Depression?", "Do you have Anxiety?", "Do you have Panic attack?", and "Did you seek any specialist for a treatment?" These were mapped from categorical Yes/No to binary 1/0 variables. A composite </a:t>
            </a:r>
            <a:r>
              <a:rPr lang="en-US" b="1" dirty="0" err="1"/>
              <a:t>Risk_Label</a:t>
            </a:r>
            <a:r>
              <a:rPr lang="en-US" dirty="0"/>
              <a:t> was created to identify students likely at risk, defined as having any of depression, anxiety, or panic attack AND not having sought treatment. The distribution showed 58 students at risk and 42 not at risk.</a:t>
            </a:r>
          </a:p>
          <a:p>
            <a:pPr fontAlgn="base"/>
            <a:r>
              <a:rPr lang="en-US" b="1" dirty="0"/>
              <a:t>Model Training and Evaluation</a:t>
            </a:r>
            <a:r>
              <a:rPr lang="en-US" dirty="0"/>
              <a:t>:</a:t>
            </a:r>
          </a:p>
          <a:p>
            <a:pPr lvl="1" fontAlgn="base"/>
            <a:r>
              <a:rPr lang="en-US" dirty="0"/>
              <a:t>A </a:t>
            </a:r>
            <a:r>
              <a:rPr lang="en-US" b="1" dirty="0"/>
              <a:t>Random Forest classifier</a:t>
            </a:r>
            <a:r>
              <a:rPr lang="en-US" dirty="0"/>
              <a:t> was initially trained, achieving 100% accuracy, which was likely due to overfitting the small dataset.</a:t>
            </a:r>
          </a:p>
          <a:p>
            <a:pPr lvl="1" fontAlgn="base"/>
            <a:r>
              <a:rPr lang="en-US" dirty="0"/>
              <a:t>Subsequently, a </a:t>
            </a:r>
            <a:r>
              <a:rPr lang="en-US" b="1" dirty="0"/>
              <a:t>Logistic Regression model</a:t>
            </a:r>
            <a:r>
              <a:rPr lang="en-US" dirty="0"/>
              <a:t> was trained, yielding an </a:t>
            </a:r>
            <a:r>
              <a:rPr lang="en-US" b="1" dirty="0"/>
              <a:t>85% accuracy with good recall</a:t>
            </a:r>
            <a:r>
              <a:rPr lang="en-US" dirty="0"/>
              <a:t> (catching all at-risk students), deemed more realistic and trustworthy. This model serves as a reliable baseline for risk prediction.</a:t>
            </a:r>
          </a:p>
        </p:txBody>
      </p:sp>
    </p:spTree>
    <p:extLst>
      <p:ext uri="{BB962C8B-B14F-4D97-AF65-F5344CB8AC3E}">
        <p14:creationId xmlns:p14="http://schemas.microsoft.com/office/powerpoint/2010/main" val="344936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85B976C-17EF-415B-B03C-BAF9443B9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44" name="Rectangle 43">
            <a:extLst>
              <a:ext uri="{FF2B5EF4-FFF2-40B4-BE49-F238E27FC236}">
                <a16:creationId xmlns:a16="http://schemas.microsoft.com/office/drawing/2014/main" id="{0FCF240B-952B-40E0-A969-924B20B66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3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67D9E-72F2-1D68-98C5-90FD1DDE23C9}"/>
              </a:ext>
            </a:extLst>
          </p:cNvPr>
          <p:cNvSpPr>
            <a:spLocks noGrp="1"/>
          </p:cNvSpPr>
          <p:nvPr>
            <p:ph type="title"/>
          </p:nvPr>
        </p:nvSpPr>
        <p:spPr>
          <a:xfrm>
            <a:off x="609601" y="4385066"/>
            <a:ext cx="10923638" cy="1349096"/>
          </a:xfrm>
        </p:spPr>
        <p:txBody>
          <a:bodyPr vert="horz" lIns="91440" tIns="45720" rIns="91440" bIns="45720" rtlCol="0" anchor="b">
            <a:normAutofit/>
          </a:bodyPr>
          <a:lstStyle/>
          <a:p>
            <a:pPr>
              <a:lnSpc>
                <a:spcPct val="80000"/>
              </a:lnSpc>
            </a:pPr>
            <a:r>
              <a:rPr lang="en-US" sz="8000">
                <a:solidFill>
                  <a:srgbClr val="FFFFFF"/>
                </a:solidFill>
              </a:rPr>
              <a:t>UI Snippets</a:t>
            </a:r>
          </a:p>
        </p:txBody>
      </p:sp>
      <p:pic>
        <p:nvPicPr>
          <p:cNvPr id="9" name="Picture 8">
            <a:extLst>
              <a:ext uri="{FF2B5EF4-FFF2-40B4-BE49-F238E27FC236}">
                <a16:creationId xmlns:a16="http://schemas.microsoft.com/office/drawing/2014/main" id="{7DD2304C-5C7B-3EEE-B9EA-BB335608E115}"/>
              </a:ext>
            </a:extLst>
          </p:cNvPr>
          <p:cNvPicPr>
            <a:picLocks noChangeAspect="1"/>
          </p:cNvPicPr>
          <p:nvPr/>
        </p:nvPicPr>
        <p:blipFill>
          <a:blip r:embed="rId2"/>
          <a:stretch>
            <a:fillRect/>
          </a:stretch>
        </p:blipFill>
        <p:spPr>
          <a:xfrm>
            <a:off x="635457" y="727248"/>
            <a:ext cx="3525348" cy="3428400"/>
          </a:xfrm>
          <a:prstGeom prst="rect">
            <a:avLst/>
          </a:prstGeom>
        </p:spPr>
      </p:pic>
      <p:pic>
        <p:nvPicPr>
          <p:cNvPr id="11" name="Picture 10">
            <a:extLst>
              <a:ext uri="{FF2B5EF4-FFF2-40B4-BE49-F238E27FC236}">
                <a16:creationId xmlns:a16="http://schemas.microsoft.com/office/drawing/2014/main" id="{0B3ED316-5041-5367-8145-117287031D1F}"/>
              </a:ext>
            </a:extLst>
          </p:cNvPr>
          <p:cNvPicPr>
            <a:picLocks noChangeAspect="1"/>
          </p:cNvPicPr>
          <p:nvPr/>
        </p:nvPicPr>
        <p:blipFill>
          <a:blip r:embed="rId3"/>
          <a:stretch>
            <a:fillRect/>
          </a:stretch>
        </p:blipFill>
        <p:spPr>
          <a:xfrm>
            <a:off x="4321673" y="837415"/>
            <a:ext cx="3525348" cy="3208066"/>
          </a:xfrm>
          <a:prstGeom prst="rect">
            <a:avLst/>
          </a:prstGeom>
        </p:spPr>
      </p:pic>
      <p:pic>
        <p:nvPicPr>
          <p:cNvPr id="5" name="Content Placeholder 4">
            <a:extLst>
              <a:ext uri="{FF2B5EF4-FFF2-40B4-BE49-F238E27FC236}">
                <a16:creationId xmlns:a16="http://schemas.microsoft.com/office/drawing/2014/main" id="{05914E22-7CF5-6F2F-B565-2D411EC520DA}"/>
              </a:ext>
            </a:extLst>
          </p:cNvPr>
          <p:cNvPicPr>
            <a:picLocks noGrp="1" noChangeAspect="1"/>
          </p:cNvPicPr>
          <p:nvPr>
            <p:ph idx="1"/>
          </p:nvPr>
        </p:nvPicPr>
        <p:blipFill>
          <a:blip r:embed="rId4"/>
          <a:stretch>
            <a:fillRect/>
          </a:stretch>
        </p:blipFill>
        <p:spPr>
          <a:xfrm>
            <a:off x="8007889" y="1093002"/>
            <a:ext cx="3525350" cy="2696892"/>
          </a:xfrm>
          <a:prstGeom prst="rect">
            <a:avLst/>
          </a:prstGeom>
        </p:spPr>
      </p:pic>
    </p:spTree>
    <p:extLst>
      <p:ext uri="{BB962C8B-B14F-4D97-AF65-F5344CB8AC3E}">
        <p14:creationId xmlns:p14="http://schemas.microsoft.com/office/powerpoint/2010/main" val="274077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502F-0ABE-74BB-1F18-C1E7EAD2C034}"/>
              </a:ext>
            </a:extLst>
          </p:cNvPr>
          <p:cNvSpPr>
            <a:spLocks noGrp="1"/>
          </p:cNvSpPr>
          <p:nvPr>
            <p:ph type="title"/>
          </p:nvPr>
        </p:nvSpPr>
        <p:spPr/>
        <p:txBody>
          <a:bodyPr/>
          <a:lstStyle/>
          <a:p>
            <a:r>
              <a:rPr lang="en-ZA" dirty="0"/>
              <a:t>Problem Statement</a:t>
            </a:r>
          </a:p>
        </p:txBody>
      </p:sp>
      <p:sp>
        <p:nvSpPr>
          <p:cNvPr id="3" name="Content Placeholder 2">
            <a:extLst>
              <a:ext uri="{FF2B5EF4-FFF2-40B4-BE49-F238E27FC236}">
                <a16:creationId xmlns:a16="http://schemas.microsoft.com/office/drawing/2014/main" id="{3DA8A3BC-1D97-4CA7-1123-EC0FB0C85850}"/>
              </a:ext>
            </a:extLst>
          </p:cNvPr>
          <p:cNvSpPr>
            <a:spLocks noGrp="1"/>
          </p:cNvSpPr>
          <p:nvPr>
            <p:ph idx="1"/>
          </p:nvPr>
        </p:nvSpPr>
        <p:spPr/>
        <p:txBody>
          <a:bodyPr/>
          <a:lstStyle/>
          <a:p>
            <a:r>
              <a:rPr lang="en-US" dirty="0"/>
              <a:t>Despite the rising prevalence of mental health disorder—particularly depression and suicide—traditional approaches to risk assessment remain largely subjective, reactive, and reliant on self-reported symptoms or clinical judgment. </a:t>
            </a:r>
          </a:p>
          <a:p>
            <a:r>
              <a:rPr lang="en-US" dirty="0"/>
              <a:t>These methods may fail to identify individuals at high risk in time.</a:t>
            </a:r>
          </a:p>
          <a:p>
            <a:r>
              <a:rPr lang="en-US" dirty="0"/>
              <a:t> This project proposes a data-driven, machine learning-based tool to proactively identify individuals at risk of mental health deterioration or suicide, providing early intervention support to medical professionals.</a:t>
            </a:r>
            <a:endParaRPr lang="en-ZA" dirty="0"/>
          </a:p>
        </p:txBody>
      </p:sp>
    </p:spTree>
    <p:extLst>
      <p:ext uri="{BB962C8B-B14F-4D97-AF65-F5344CB8AC3E}">
        <p14:creationId xmlns:p14="http://schemas.microsoft.com/office/powerpoint/2010/main" val="130136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9C7DEBF-832B-095C-6BFD-0297A0BD6BCC}"/>
              </a:ext>
            </a:extLst>
          </p:cNvPr>
          <p:cNvSpPr>
            <a:spLocks noGrp="1"/>
          </p:cNvSpPr>
          <p:nvPr>
            <p:ph type="title"/>
          </p:nvPr>
        </p:nvSpPr>
        <p:spPr/>
        <p:txBody>
          <a:bodyPr/>
          <a:lstStyle/>
          <a:p>
            <a:r>
              <a:rPr lang="en-ZA" dirty="0"/>
              <a:t>Introduction</a:t>
            </a:r>
          </a:p>
        </p:txBody>
      </p:sp>
      <p:sp>
        <p:nvSpPr>
          <p:cNvPr id="9" name="Content Placeholder 8">
            <a:extLst>
              <a:ext uri="{FF2B5EF4-FFF2-40B4-BE49-F238E27FC236}">
                <a16:creationId xmlns:a16="http://schemas.microsoft.com/office/drawing/2014/main" id="{9E9F9C86-B9B5-F574-8271-43A6C359D026}"/>
              </a:ext>
            </a:extLst>
          </p:cNvPr>
          <p:cNvSpPr>
            <a:spLocks noGrp="1"/>
          </p:cNvSpPr>
          <p:nvPr>
            <p:ph idx="1"/>
          </p:nvPr>
        </p:nvSpPr>
        <p:spPr/>
        <p:txBody>
          <a:bodyPr/>
          <a:lstStyle/>
          <a:p>
            <a:r>
              <a:rPr lang="en-US" dirty="0"/>
              <a:t>This report summarizes the progress of the Machine Learning (ML)-based patient risk identification project for mental health and suicide prevention.</a:t>
            </a:r>
          </a:p>
          <a:p>
            <a:r>
              <a:rPr lang="en-US" dirty="0"/>
              <a:t> It outlines the project's objectives, the iterative process of dataset identification and preparation, the development of the ML model, and the challenges encountered during deployment, along with the successful implementation of a Minimum Viable Product (MVP).</a:t>
            </a:r>
            <a:endParaRPr lang="en-ZA" dirty="0"/>
          </a:p>
        </p:txBody>
      </p:sp>
    </p:spTree>
    <p:extLst>
      <p:ext uri="{BB962C8B-B14F-4D97-AF65-F5344CB8AC3E}">
        <p14:creationId xmlns:p14="http://schemas.microsoft.com/office/powerpoint/2010/main" val="192440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89E3-B628-598F-7CA3-6417DBBDB5BE}"/>
              </a:ext>
            </a:extLst>
          </p:cNvPr>
          <p:cNvSpPr>
            <a:spLocks noGrp="1"/>
          </p:cNvSpPr>
          <p:nvPr>
            <p:ph type="title"/>
          </p:nvPr>
        </p:nvSpPr>
        <p:spPr/>
        <p:txBody>
          <a:bodyPr/>
          <a:lstStyle/>
          <a:p>
            <a:r>
              <a:rPr lang="en-ZA" b="1" dirty="0"/>
              <a:t>Project Context and Objectives</a:t>
            </a:r>
            <a:endParaRPr lang="en-ZA" dirty="0"/>
          </a:p>
        </p:txBody>
      </p:sp>
      <p:sp>
        <p:nvSpPr>
          <p:cNvPr id="3" name="Content Placeholder 2">
            <a:extLst>
              <a:ext uri="{FF2B5EF4-FFF2-40B4-BE49-F238E27FC236}">
                <a16:creationId xmlns:a16="http://schemas.microsoft.com/office/drawing/2014/main" id="{291041EB-CC95-FE4E-CA9F-53D2C0F5682B}"/>
              </a:ext>
            </a:extLst>
          </p:cNvPr>
          <p:cNvSpPr>
            <a:spLocks noGrp="1"/>
          </p:cNvSpPr>
          <p:nvPr>
            <p:ph idx="1"/>
          </p:nvPr>
        </p:nvSpPr>
        <p:spPr/>
        <p:txBody>
          <a:bodyPr>
            <a:normAutofit fontScale="85000" lnSpcReduction="20000"/>
          </a:bodyPr>
          <a:lstStyle/>
          <a:p>
            <a:r>
              <a:rPr lang="en-US" dirty="0"/>
              <a:t>The project aims to develop a </a:t>
            </a:r>
            <a:r>
              <a:rPr lang="en-US" b="1" dirty="0"/>
              <a:t>data-driven, machine learning-based tool to proactively identify individuals at risk of mental health deterioration or suicide</a:t>
            </a:r>
            <a:r>
              <a:rPr lang="en-US" dirty="0"/>
              <a:t>, providing early intervention support to medical professionals. This initiative is driven by both academic interest and personal experience with mental health challenges, aiming to enhance diagnostic accuracy, inform clinical decision-making, and support early interventions.</a:t>
            </a:r>
            <a:endParaRPr lang="en-US" b="0" dirty="0">
              <a:effectLst/>
            </a:endParaRPr>
          </a:p>
          <a:p>
            <a:pPr fontAlgn="base"/>
            <a:r>
              <a:rPr lang="en-US" b="1" dirty="0"/>
              <a:t>Target Audience</a:t>
            </a:r>
            <a:r>
              <a:rPr lang="en-US" dirty="0"/>
              <a:t>: The primary target audience for this tool is </a:t>
            </a:r>
            <a:r>
              <a:rPr lang="en-US" b="1" dirty="0"/>
              <a:t>medical professionals</a:t>
            </a:r>
            <a:r>
              <a:rPr lang="en-US" dirty="0"/>
              <a:t> (psychologists, psychiatrists, general practitioners). Secondary audiences include researchers, policymakers, institutions, government departments, and organizations interested in mental health advocacy.</a:t>
            </a:r>
          </a:p>
          <a:p>
            <a:pPr fontAlgn="base"/>
            <a:r>
              <a:rPr lang="en-US" b="1" dirty="0"/>
              <a:t>Geographic Focus</a:t>
            </a:r>
            <a:r>
              <a:rPr lang="en-US" dirty="0"/>
              <a:t>: The project specifically focuses on a </a:t>
            </a:r>
            <a:r>
              <a:rPr lang="en-US" b="1" dirty="0"/>
              <a:t>South African context</a:t>
            </a:r>
            <a:r>
              <a:rPr lang="en-US" dirty="0"/>
              <a:t>.</a:t>
            </a:r>
          </a:p>
          <a:p>
            <a:r>
              <a:rPr lang="en-US" b="1" dirty="0"/>
              <a:t>Approach</a:t>
            </a:r>
            <a:r>
              <a:rPr lang="en-US" dirty="0"/>
              <a:t>: The approach involves using machine learning algorithms for classification or predictive modelling. Due to time constraints, the project was agreed to utilize secondary data sources. The tool is designed as a </a:t>
            </a:r>
            <a:r>
              <a:rPr lang="en-US" b="1" dirty="0"/>
              <a:t>diagnostic support tool for medical professionals</a:t>
            </a:r>
            <a:r>
              <a:rPr lang="en-US" dirty="0"/>
              <a:t>, explicitly avoiding direct-to-patient implementation to mitigate risks of misuse or misinterpretation.</a:t>
            </a:r>
            <a:br>
              <a:rPr lang="en-US" dirty="0"/>
            </a:br>
            <a:endParaRPr lang="en-ZA" dirty="0"/>
          </a:p>
        </p:txBody>
      </p:sp>
    </p:spTree>
    <p:extLst>
      <p:ext uri="{BB962C8B-B14F-4D97-AF65-F5344CB8AC3E}">
        <p14:creationId xmlns:p14="http://schemas.microsoft.com/office/powerpoint/2010/main" val="37978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A10A-03B6-811C-C412-ACB8F2A49465}"/>
              </a:ext>
            </a:extLst>
          </p:cNvPr>
          <p:cNvSpPr>
            <a:spLocks noGrp="1"/>
          </p:cNvSpPr>
          <p:nvPr>
            <p:ph type="title"/>
          </p:nvPr>
        </p:nvSpPr>
        <p:spPr/>
        <p:txBody>
          <a:bodyPr/>
          <a:lstStyle/>
          <a:p>
            <a:r>
              <a:rPr lang="en-US" b="1" dirty="0"/>
              <a:t>Dataset Search and Exploration</a:t>
            </a:r>
            <a:br>
              <a:rPr lang="en-US" b="0" dirty="0">
                <a:effectLst/>
              </a:rPr>
            </a:br>
            <a:endParaRPr lang="en-ZA" dirty="0"/>
          </a:p>
        </p:txBody>
      </p:sp>
      <p:sp>
        <p:nvSpPr>
          <p:cNvPr id="3" name="Content Placeholder 2">
            <a:extLst>
              <a:ext uri="{FF2B5EF4-FFF2-40B4-BE49-F238E27FC236}">
                <a16:creationId xmlns:a16="http://schemas.microsoft.com/office/drawing/2014/main" id="{A06EF8A2-3E98-BB24-D5CF-85148633C340}"/>
              </a:ext>
            </a:extLst>
          </p:cNvPr>
          <p:cNvSpPr>
            <a:spLocks noGrp="1"/>
          </p:cNvSpPr>
          <p:nvPr>
            <p:ph idx="1"/>
          </p:nvPr>
        </p:nvSpPr>
        <p:spPr/>
        <p:txBody>
          <a:bodyPr>
            <a:normAutofit fontScale="92500" lnSpcReduction="10000"/>
          </a:bodyPr>
          <a:lstStyle/>
          <a:p>
            <a:r>
              <a:rPr lang="en-US" b="1" dirty="0"/>
              <a:t> </a:t>
            </a:r>
            <a:r>
              <a:rPr lang="en-US" dirty="0"/>
              <a:t>The initial phase involved an extensive search for a suitable dataset, primarily focused on South African mental health data, to train and test the ML model.</a:t>
            </a:r>
            <a:endParaRPr lang="en-US" b="0" dirty="0">
              <a:effectLst/>
            </a:endParaRPr>
          </a:p>
          <a:p>
            <a:pPr fontAlgn="base"/>
            <a:r>
              <a:rPr lang="en-US" b="1" dirty="0"/>
              <a:t>Initial Search Strategy</a:t>
            </a:r>
            <a:r>
              <a:rPr lang="en-US" dirty="0"/>
              <a:t>: The search began using Google Dataset Search with terms like “South Africa mental health dataset,” “Depression anxiety dataset South Africa,” and “National Income Dynamics Study (NIDS)”. </a:t>
            </a:r>
            <a:r>
              <a:rPr lang="en-US" dirty="0" err="1"/>
              <a:t>DataFirst</a:t>
            </a:r>
            <a:r>
              <a:rPr lang="en-US" dirty="0"/>
              <a:t>, a local South African repository, was also explored.</a:t>
            </a:r>
          </a:p>
          <a:p>
            <a:pPr fontAlgn="base"/>
            <a:r>
              <a:rPr lang="en-US" b="1" dirty="0"/>
              <a:t>Challenges in Dataset Identification</a:t>
            </a:r>
            <a:r>
              <a:rPr lang="en-US" dirty="0"/>
              <a:t>: It was challenging to find datasets with rich mental health-related features, particularly in the South African context, where data is often scarce, fragmented, or not labelled usefully for machine learning. Health-related datasets often do not use "mental health" as a direct searchable label.</a:t>
            </a:r>
          </a:p>
          <a:p>
            <a:pPr fontAlgn="base"/>
            <a:r>
              <a:rPr lang="en-US" b="1" dirty="0"/>
              <a:t>Refined Search Strategy</a:t>
            </a:r>
            <a:r>
              <a:rPr lang="en-US" dirty="0"/>
              <a:t>: The strategy evolved to include searching for variables like “depression,” “psychological distress,” “emotional well-being,” and “self-reported health” in larger national datasets such as NIDS, GHS, SANHANES, and surveys archived by SAMRC.</a:t>
            </a:r>
          </a:p>
          <a:p>
            <a:endParaRPr lang="en-ZA" dirty="0"/>
          </a:p>
        </p:txBody>
      </p:sp>
    </p:spTree>
    <p:extLst>
      <p:ext uri="{BB962C8B-B14F-4D97-AF65-F5344CB8AC3E}">
        <p14:creationId xmlns:p14="http://schemas.microsoft.com/office/powerpoint/2010/main" val="359527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DB8B-C9DA-BCD4-C058-06861F90596D}"/>
              </a:ext>
            </a:extLst>
          </p:cNvPr>
          <p:cNvSpPr>
            <a:spLocks noGrp="1"/>
          </p:cNvSpPr>
          <p:nvPr>
            <p:ph type="title"/>
          </p:nvPr>
        </p:nvSpPr>
        <p:spPr/>
        <p:txBody>
          <a:bodyPr/>
          <a:lstStyle/>
          <a:p>
            <a:r>
              <a:rPr lang="en-US" b="1" dirty="0"/>
              <a:t>Discovery of Qualitative Dataset</a:t>
            </a:r>
            <a:r>
              <a:rPr lang="en-US" dirty="0"/>
              <a:t>:</a:t>
            </a:r>
            <a:endParaRPr lang="en-ZA" dirty="0"/>
          </a:p>
        </p:txBody>
      </p:sp>
      <p:sp>
        <p:nvSpPr>
          <p:cNvPr id="3" name="Content Placeholder 2">
            <a:extLst>
              <a:ext uri="{FF2B5EF4-FFF2-40B4-BE49-F238E27FC236}">
                <a16:creationId xmlns:a16="http://schemas.microsoft.com/office/drawing/2014/main" id="{BDDB5DD5-32E6-5F13-2AD6-86B2ADA57E70}"/>
              </a:ext>
            </a:extLst>
          </p:cNvPr>
          <p:cNvSpPr>
            <a:spLocks noGrp="1"/>
          </p:cNvSpPr>
          <p:nvPr>
            <p:ph idx="1"/>
          </p:nvPr>
        </p:nvSpPr>
        <p:spPr/>
        <p:txBody>
          <a:bodyPr>
            <a:normAutofit fontScale="92500" lnSpcReduction="20000"/>
          </a:bodyPr>
          <a:lstStyle/>
          <a:p>
            <a:pPr fontAlgn="base"/>
            <a:r>
              <a:rPr lang="en-US" dirty="0"/>
              <a:t>A significant discovery was a qualitative dataset titled </a:t>
            </a:r>
            <a:r>
              <a:rPr lang="en-US" b="1" dirty="0"/>
              <a:t>"Female undergraduate students’ individual experiences of mental illness stigma"</a:t>
            </a:r>
            <a:r>
              <a:rPr lang="en-US" dirty="0"/>
              <a:t> from the University of Pretoria Research Data Repository, authored by Maluleke, Mallory (</a:t>
            </a:r>
            <a:r>
              <a:rPr lang="en-US" dirty="0" err="1"/>
              <a:t>Mahlori</a:t>
            </a:r>
            <a:r>
              <a:rPr lang="en-US" dirty="0"/>
              <a:t> Faith Maluleke). This dataset resonated personally with the researcher due to its focus on mental health stigma, cultural influences, religion, and coping mechanisms among female undergraduate students in South Africa.</a:t>
            </a:r>
          </a:p>
          <a:p>
            <a:pPr lvl="1" fontAlgn="base"/>
            <a:r>
              <a:rPr lang="en-US" b="1" dirty="0"/>
              <a:t>Insights from Maluleke's Dissertation</a:t>
            </a:r>
            <a:r>
              <a:rPr lang="en-US" dirty="0"/>
              <a:t>: The dataset originates from a mini-dissertation (July 2023) using a descriptive phenomenological approach with semi-structured interviews of nine Black African female undergraduate students. Key themes included mental illness being perceived as "craziness and stupidity," the "pressure to feel strong," the idea that "others have it worse," and the prioritization of "academics first, mental health second." The </a:t>
            </a:r>
            <a:r>
              <a:rPr lang="en-US" b="1" dirty="0"/>
              <a:t>role of culture in forbidding help-seeking</a:t>
            </a:r>
            <a:r>
              <a:rPr lang="en-US" dirty="0"/>
              <a:t> was a consistent theme.</a:t>
            </a:r>
          </a:p>
          <a:p>
            <a:r>
              <a:rPr lang="en-US" b="1" dirty="0"/>
              <a:t>Utility of Qualitative Data</a:t>
            </a:r>
            <a:r>
              <a:rPr lang="en-US" dirty="0"/>
              <a:t>: While this qualitative dataset may not directly support predictive modelling, it holds significant contextual value for informing feature selection. However, the raw data (interview transcripts) is not publicly accessible, necessitating outreach to the author for access or discussion.</a:t>
            </a:r>
            <a:endParaRPr lang="en-ZA" dirty="0"/>
          </a:p>
        </p:txBody>
      </p:sp>
    </p:spTree>
    <p:extLst>
      <p:ext uri="{BB962C8B-B14F-4D97-AF65-F5344CB8AC3E}">
        <p14:creationId xmlns:p14="http://schemas.microsoft.com/office/powerpoint/2010/main" val="146538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239F-1CC9-5182-FF36-4B99FC7CF3C6}"/>
              </a:ext>
            </a:extLst>
          </p:cNvPr>
          <p:cNvSpPr>
            <a:spLocks noGrp="1"/>
          </p:cNvSpPr>
          <p:nvPr>
            <p:ph type="title"/>
          </p:nvPr>
        </p:nvSpPr>
        <p:spPr/>
        <p:txBody>
          <a:bodyPr/>
          <a:lstStyle/>
          <a:p>
            <a:r>
              <a:rPr lang="en-US" b="1" dirty="0"/>
              <a:t>Selected Dataset</a:t>
            </a:r>
            <a:endParaRPr lang="en-ZA" dirty="0"/>
          </a:p>
        </p:txBody>
      </p:sp>
      <p:sp>
        <p:nvSpPr>
          <p:cNvPr id="3" name="Content Placeholder 2">
            <a:extLst>
              <a:ext uri="{FF2B5EF4-FFF2-40B4-BE49-F238E27FC236}">
                <a16:creationId xmlns:a16="http://schemas.microsoft.com/office/drawing/2014/main" id="{92359A32-B30A-C509-0DFF-5F4BAE5F58D8}"/>
              </a:ext>
            </a:extLst>
          </p:cNvPr>
          <p:cNvSpPr>
            <a:spLocks noGrp="1"/>
          </p:cNvSpPr>
          <p:nvPr>
            <p:ph idx="1"/>
          </p:nvPr>
        </p:nvSpPr>
        <p:spPr/>
        <p:txBody>
          <a:bodyPr>
            <a:normAutofit fontScale="92500" lnSpcReduction="10000"/>
          </a:bodyPr>
          <a:lstStyle/>
          <a:p>
            <a:r>
              <a:rPr lang="en-US" dirty="0"/>
              <a:t>A publicly available </a:t>
            </a:r>
            <a:r>
              <a:rPr lang="en-US" b="1" dirty="0"/>
              <a:t>"Student Mental Health Dataset" from Kaggle</a:t>
            </a:r>
            <a:r>
              <a:rPr lang="en-US" dirty="0"/>
              <a:t> was identified and selected for the project's core ML model development.</a:t>
            </a:r>
          </a:p>
          <a:p>
            <a:r>
              <a:rPr lang="en-US" dirty="0"/>
              <a:t>This dataset contains responses from university students, collected through a survey aimed at understanding student mental health.</a:t>
            </a:r>
          </a:p>
          <a:p>
            <a:r>
              <a:rPr lang="en-US" dirty="0"/>
              <a:t> The data includes demographic information such as gender, age, marital status, course of study, year of study, and CGPA. </a:t>
            </a:r>
          </a:p>
          <a:p>
            <a:r>
              <a:rPr lang="en-US" dirty="0"/>
              <a:t>It also captures the mental health status of each respondent, including whether they experience depression, anxiety, panic attacks, and whether they have sought professional treatment.</a:t>
            </a:r>
          </a:p>
          <a:p>
            <a:r>
              <a:rPr lang="en-US" dirty="0"/>
              <a:t>The refined project scope targeted depression and anxiety prediction among students, ideally with South African-aligned data, but open to broader student samples.</a:t>
            </a:r>
            <a:endParaRPr lang="en-ZA" dirty="0"/>
          </a:p>
        </p:txBody>
      </p:sp>
    </p:spTree>
    <p:extLst>
      <p:ext uri="{BB962C8B-B14F-4D97-AF65-F5344CB8AC3E}">
        <p14:creationId xmlns:p14="http://schemas.microsoft.com/office/powerpoint/2010/main" val="51026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7C75-5E7C-4A37-CA6E-8A7200B3BFB6}"/>
              </a:ext>
            </a:extLst>
          </p:cNvPr>
          <p:cNvSpPr>
            <a:spLocks noGrp="1"/>
          </p:cNvSpPr>
          <p:nvPr>
            <p:ph type="title"/>
          </p:nvPr>
        </p:nvSpPr>
        <p:spPr/>
        <p:txBody>
          <a:bodyPr/>
          <a:lstStyle/>
          <a:p>
            <a:r>
              <a:rPr lang="en-US" dirty="0"/>
              <a:t>Input features and target variables</a:t>
            </a:r>
            <a:br>
              <a:rPr lang="en-US" dirty="0"/>
            </a:br>
            <a:endParaRPr lang="en-ZA" dirty="0"/>
          </a:p>
        </p:txBody>
      </p:sp>
      <p:sp>
        <p:nvSpPr>
          <p:cNvPr id="3" name="Content Placeholder 2">
            <a:extLst>
              <a:ext uri="{FF2B5EF4-FFF2-40B4-BE49-F238E27FC236}">
                <a16:creationId xmlns:a16="http://schemas.microsoft.com/office/drawing/2014/main" id="{A784E0AE-AC7F-5C31-FAFF-B70D1E1A17BF}"/>
              </a:ext>
            </a:extLst>
          </p:cNvPr>
          <p:cNvSpPr>
            <a:spLocks noGrp="1"/>
          </p:cNvSpPr>
          <p:nvPr>
            <p:ph idx="1"/>
          </p:nvPr>
        </p:nvSpPr>
        <p:spPr/>
        <p:txBody>
          <a:bodyPr/>
          <a:lstStyle/>
          <a:p>
            <a:r>
              <a:rPr lang="en-US" b="1" dirty="0"/>
              <a:t>input features</a:t>
            </a:r>
            <a:r>
              <a:rPr lang="en-US" dirty="0"/>
              <a:t>: Age Gender Course of Study CGPA Marital Status</a:t>
            </a:r>
          </a:p>
          <a:p>
            <a:r>
              <a:rPr lang="en-US" b="1" dirty="0"/>
              <a:t>Target Variables</a:t>
            </a:r>
            <a:r>
              <a:rPr lang="en-US" dirty="0"/>
              <a:t>: Whether a student has depression (Yes/No) Whether they experience anxiety, Whether they have panic attacks</a:t>
            </a:r>
          </a:p>
          <a:p>
            <a:endParaRPr lang="en-ZA" dirty="0"/>
          </a:p>
        </p:txBody>
      </p:sp>
    </p:spTree>
    <p:extLst>
      <p:ext uri="{BB962C8B-B14F-4D97-AF65-F5344CB8AC3E}">
        <p14:creationId xmlns:p14="http://schemas.microsoft.com/office/powerpoint/2010/main" val="199886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5716-177D-64CA-62D8-A0154E59D69F}"/>
              </a:ext>
            </a:extLst>
          </p:cNvPr>
          <p:cNvSpPr>
            <a:spLocks noGrp="1"/>
          </p:cNvSpPr>
          <p:nvPr>
            <p:ph type="title"/>
          </p:nvPr>
        </p:nvSpPr>
        <p:spPr>
          <a:xfrm>
            <a:off x="876693" y="741391"/>
            <a:ext cx="3455821" cy="1616203"/>
          </a:xfrm>
        </p:spPr>
        <p:txBody>
          <a:bodyPr anchor="b">
            <a:normAutofit/>
          </a:bodyPr>
          <a:lstStyle/>
          <a:p>
            <a:r>
              <a:rPr lang="en-ZA" sz="3200"/>
              <a:t>Data Preparation</a:t>
            </a:r>
            <a:endParaRPr lang="en-ZA" sz="3200" dirty="0"/>
          </a:p>
        </p:txBody>
      </p:sp>
      <p:sp>
        <p:nvSpPr>
          <p:cNvPr id="3" name="Content Placeholder 2">
            <a:extLst>
              <a:ext uri="{FF2B5EF4-FFF2-40B4-BE49-F238E27FC236}">
                <a16:creationId xmlns:a16="http://schemas.microsoft.com/office/drawing/2014/main" id="{ED9503C8-D9D9-C080-EB09-6B3CCF9681F7}"/>
              </a:ext>
            </a:extLst>
          </p:cNvPr>
          <p:cNvSpPr>
            <a:spLocks noGrp="1"/>
          </p:cNvSpPr>
          <p:nvPr>
            <p:ph idx="1"/>
          </p:nvPr>
        </p:nvSpPr>
        <p:spPr>
          <a:xfrm>
            <a:off x="876693" y="2533476"/>
            <a:ext cx="3455821" cy="3447832"/>
          </a:xfrm>
        </p:spPr>
        <p:txBody>
          <a:bodyPr anchor="t">
            <a:normAutofit/>
          </a:bodyPr>
          <a:lstStyle/>
          <a:p>
            <a:r>
              <a:rPr lang="en-ZA" sz="2000" dirty="0"/>
              <a:t>The dataset was composed of 101 rows and 11 column.</a:t>
            </a:r>
          </a:p>
          <a:p>
            <a:r>
              <a:rPr lang="en-US" sz="2000" dirty="0"/>
              <a:t>students at university are mostly the same age. we had a null for Age. Did a box and whisker diagram to check the distribution.</a:t>
            </a:r>
          </a:p>
          <a:p>
            <a:r>
              <a:rPr lang="en-US" sz="2000" dirty="0"/>
              <a:t>Data was skewed to the right for age, so we impute the null value with the median.</a:t>
            </a:r>
          </a:p>
          <a:p>
            <a:r>
              <a:rPr lang="en-US" sz="2000" dirty="0"/>
              <a:t>Data contained no duplicates.</a:t>
            </a:r>
          </a:p>
          <a:p>
            <a:endParaRPr lang="en-ZA" sz="2000" dirty="0"/>
          </a:p>
        </p:txBody>
      </p:sp>
      <p:pic>
        <p:nvPicPr>
          <p:cNvPr id="7" name="Picture 6">
            <a:extLst>
              <a:ext uri="{FF2B5EF4-FFF2-40B4-BE49-F238E27FC236}">
                <a16:creationId xmlns:a16="http://schemas.microsoft.com/office/drawing/2014/main" id="{BA0990D3-8DD8-BB6C-4EDF-C1283D507707}"/>
              </a:ext>
            </a:extLst>
          </p:cNvPr>
          <p:cNvPicPr>
            <a:picLocks noChangeAspect="1"/>
          </p:cNvPicPr>
          <p:nvPr/>
        </p:nvPicPr>
        <p:blipFill>
          <a:blip r:embed="rId2"/>
          <a:stretch>
            <a:fillRect/>
          </a:stretch>
        </p:blipFill>
        <p:spPr>
          <a:xfrm>
            <a:off x="4987672" y="1037650"/>
            <a:ext cx="6389346" cy="4792009"/>
          </a:xfrm>
          <a:prstGeom prst="rect">
            <a:avLst/>
          </a:prstGeom>
        </p:spPr>
      </p:pic>
    </p:spTree>
    <p:extLst>
      <p:ext uri="{BB962C8B-B14F-4D97-AF65-F5344CB8AC3E}">
        <p14:creationId xmlns:p14="http://schemas.microsoft.com/office/powerpoint/2010/main" val="3687594630"/>
      </p:ext>
    </p:extLst>
  </p:cSld>
  <p:clrMapOvr>
    <a:masterClrMapping/>
  </p:clrMapOvr>
</p:sld>
</file>

<file path=ppt/theme/theme1.xml><?xml version="1.0" encoding="utf-8"?>
<a:theme xmlns:a="http://schemas.openxmlformats.org/drawingml/2006/main" name="Metropolita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225</TotalTime>
  <Words>1304</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 Light</vt:lpstr>
      <vt:lpstr>Metropolitan</vt:lpstr>
      <vt:lpstr>Machine Learning-Based Patient Risk Identification for Mental Health and Suicide Prevention</vt:lpstr>
      <vt:lpstr>Problem Statement</vt:lpstr>
      <vt:lpstr>Introduction</vt:lpstr>
      <vt:lpstr>Project Context and Objectives</vt:lpstr>
      <vt:lpstr>Dataset Search and Exploration </vt:lpstr>
      <vt:lpstr>Discovery of Qualitative Dataset:</vt:lpstr>
      <vt:lpstr>Selected Dataset</vt:lpstr>
      <vt:lpstr>Input features and target variables </vt:lpstr>
      <vt:lpstr>Data Preparation</vt:lpstr>
      <vt:lpstr>EDA</vt:lpstr>
      <vt:lpstr>Further data Exploration done</vt:lpstr>
      <vt:lpstr>Further data exploration done</vt:lpstr>
      <vt:lpstr>Model development</vt:lpstr>
      <vt:lpstr>Model development</vt:lpstr>
      <vt:lpstr>UI Snippets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Idani Agrineth Singo</dc:creator>
  <cp:lastModifiedBy>Idani Agrineth Singo</cp:lastModifiedBy>
  <cp:revision>1</cp:revision>
  <dcterms:created xsi:type="dcterms:W3CDTF">2025-07-18T13:51:21Z</dcterms:created>
  <dcterms:modified xsi:type="dcterms:W3CDTF">2025-07-18T17:36:49Z</dcterms:modified>
</cp:coreProperties>
</file>