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Proxima Nova Semibold"/>
      <p:regular r:id="rId31"/>
      <p:bold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ea67f8950_0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ea67f8950_0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535686ca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535686c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2abbd79d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2abbd79d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2abbd79d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2abbd79d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52abbd79d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52abbd79d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52abbd79d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52abbd79d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ea67f8950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ea67f8950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506658f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506658f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a67f895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a67f895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ea67f8950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ea67f8950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ea67f8950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ea67f8950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ea67f8950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ea67f8950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2abbd79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2abbd79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52abbd79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52abbd79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ea67f8950_0_2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ea67f8950_0_2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2abbd79d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2abbd79d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6.jpg"/><Relationship Id="rId5" Type="http://schemas.openxmlformats.org/officeDocument/2006/relationships/image" Target="../media/image30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 Project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772100" y="3183700"/>
            <a:ext cx="39147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Idan Leibovitch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Evgenia Samsonov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Chanan Zevin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rect b="b" l="l" r="r" t="t"/>
              <a:pathLst>
                <a:path extrusionOk="0" h="34839" w="3701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rect b="b" l="l" r="r" t="t"/>
              <a:pathLst>
                <a:path extrusionOk="0" h="22645" w="37319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rect b="b" l="l" r="r" t="t"/>
              <a:pathLst>
                <a:path extrusionOk="0" h="8095" w="5852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rect b="b" l="l" r="r" t="t"/>
              <a:pathLst>
                <a:path extrusionOk="0" h="8096" w="5852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rect b="b" l="l" r="r" t="t"/>
              <a:pathLst>
                <a:path extrusionOk="0" h="9100" w="956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rect b="b" l="l" r="r" t="t"/>
              <a:pathLst>
                <a:path extrusionOk="0" h="8892" w="9368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rect b="b" l="l" r="r" t="t"/>
              <a:pathLst>
                <a:path extrusionOk="0" h="9484" w="14817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rect b="b" l="l" r="r" t="t"/>
              <a:pathLst>
                <a:path extrusionOk="0" h="11301" w="19646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rect b="b" l="l" r="r" t="t"/>
              <a:pathLst>
                <a:path extrusionOk="0" fill="none" h="8957" w="14828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cap="rnd" cmpd="sng" w="9525">
              <a:solidFill>
                <a:srgbClr val="D91D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rect b="b" l="l" r="r" t="t"/>
              <a:pathLst>
                <a:path extrusionOk="0" fill="none" h="1308" w="1282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cap="rnd" cmpd="sng" w="9525">
              <a:solidFill>
                <a:srgbClr val="D91D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rect b="b" l="l" r="r" t="t"/>
              <a:pathLst>
                <a:path extrusionOk="0" h="6234" w="702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rect b="b" l="l" r="r" t="t"/>
              <a:pathLst>
                <a:path extrusionOk="0" h="21778" w="13091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rect b="b" l="l" r="r" t="t"/>
              <a:pathLst>
                <a:path extrusionOk="0" h="1835" w="11885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rect b="b" l="l" r="r" t="t"/>
              <a:pathLst>
                <a:path extrusionOk="0" h="4996" w="6121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rect b="b" l="l" r="r" t="t"/>
              <a:pathLst>
                <a:path extrusionOk="0" h="4869" w="5209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rect b="b" l="l" r="r" t="t"/>
              <a:pathLst>
                <a:path extrusionOk="0" h="2604" w="1186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rect b="b" l="l" r="r" t="t"/>
              <a:pathLst>
                <a:path extrusionOk="0" h="1905" w="1186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rect b="b" l="l" r="r" t="t"/>
              <a:pathLst>
                <a:path extrusionOk="0" h="2493" w="1186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rect b="b" l="l" r="r" t="t"/>
              <a:pathLst>
                <a:path extrusionOk="0" h="821" w="5224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rect b="b" l="l" r="r" t="t"/>
              <a:pathLst>
                <a:path extrusionOk="0" h="934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rect b="b" l="l" r="r" t="t"/>
              <a:pathLst>
                <a:path extrusionOk="0" h="483" w="2853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rect b="b" l="l" r="r" t="t"/>
              <a:pathLst>
                <a:path extrusionOk="0" h="1561" w="1334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rect b="b" l="l" r="r" t="t"/>
              <a:pathLst>
                <a:path extrusionOk="0" h="1536" w="1182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rect b="b" l="l" r="r" t="t"/>
              <a:pathLst>
                <a:path extrusionOk="0" h="1632" w="2276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rect b="b" l="l" r="r" t="t"/>
              <a:pathLst>
                <a:path extrusionOk="0" h="1456" w="1273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rect b="b" l="l" r="r" t="t"/>
              <a:pathLst>
                <a:path extrusionOk="0" h="396" w="2235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rect b="b" l="l" r="r" t="t"/>
              <a:pathLst>
                <a:path extrusionOk="0" h="407" w="2326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rect b="b" l="l" r="r" t="t"/>
              <a:pathLst>
                <a:path extrusionOk="0" h="791" w="3456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rect b="b" l="l" r="r" t="t"/>
              <a:pathLst>
                <a:path extrusionOk="0" h="792" w="3456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rect b="b" l="l" r="r" t="t"/>
              <a:pathLst>
                <a:path extrusionOk="0" h="3106" w="2286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rect b="b" l="l" r="r" t="t"/>
              <a:pathLst>
                <a:path extrusionOk="0" h="3040" w="264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rect b="b" l="l" r="r" t="t"/>
              <a:pathLst>
                <a:path extrusionOk="0" h="3400" w="3207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rect b="b" l="l" r="r" t="t"/>
              <a:pathLst>
                <a:path extrusionOk="0" h="3172" w="2873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rect b="b" l="l" r="r" t="t"/>
              <a:pathLst>
                <a:path extrusionOk="0" h="9146" w="10669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rect b="b" l="l" r="r" t="t"/>
              <a:pathLst>
                <a:path extrusionOk="0" h="9762" w="11333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rect b="b" l="l" r="r" t="t"/>
              <a:pathLst>
                <a:path extrusionOk="0" h="21752" w="13095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rect b="b" l="l" r="r" t="t"/>
              <a:pathLst>
                <a:path extrusionOk="0" h="4985" w="612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rect b="b" l="l" r="r" t="t"/>
              <a:pathLst>
                <a:path extrusionOk="0" h="6029" w="612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rect b="b" l="l" r="r" t="t"/>
              <a:pathLst>
                <a:path extrusionOk="0" h="4859" w="5213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rect b="b" l="l" r="r" t="t"/>
              <a:pathLst>
                <a:path extrusionOk="0" h="2580" w="11859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rect b="b" l="l" r="r" t="t"/>
              <a:pathLst>
                <a:path extrusionOk="0" h="917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rect b="b" l="l" r="r" t="t"/>
              <a:pathLst>
                <a:path extrusionOk="0" h="416" w="2437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rect b="b" l="l" r="r" t="t"/>
              <a:pathLst>
                <a:path extrusionOk="0" h="483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rect b="b" l="l" r="r" t="t"/>
              <a:pathLst>
                <a:path extrusionOk="0" h="483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rect b="b" l="l" r="r" t="t"/>
              <a:pathLst>
                <a:path extrusionOk="0" h="1415" w="5213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testing</a:t>
            </a:r>
            <a:endParaRPr sz="2400"/>
          </a:p>
        </p:txBody>
      </p:sp>
      <p:grpSp>
        <p:nvGrpSpPr>
          <p:cNvPr id="574" name="Google Shape;574;p24"/>
          <p:cNvGrpSpPr/>
          <p:nvPr/>
        </p:nvGrpSpPr>
        <p:grpSpPr>
          <a:xfrm>
            <a:off x="164325" y="1341825"/>
            <a:ext cx="3811926" cy="1388849"/>
            <a:chOff x="164325" y="1341825"/>
            <a:chExt cx="3811926" cy="1388849"/>
          </a:xfrm>
        </p:grpSpPr>
        <p:grpSp>
          <p:nvGrpSpPr>
            <p:cNvPr id="575" name="Google Shape;575;p24"/>
            <p:cNvGrpSpPr/>
            <p:nvPr/>
          </p:nvGrpSpPr>
          <p:grpSpPr>
            <a:xfrm>
              <a:off x="164325" y="1341825"/>
              <a:ext cx="2495475" cy="1388849"/>
              <a:chOff x="-2375325" y="1418025"/>
              <a:chExt cx="2495475" cy="1388849"/>
            </a:xfrm>
          </p:grpSpPr>
          <p:sp>
            <p:nvSpPr>
              <p:cNvPr id="576" name="Google Shape;576;p24"/>
              <p:cNvSpPr txBox="1"/>
              <p:nvPr/>
            </p:nvSpPr>
            <p:spPr>
              <a:xfrm>
                <a:off x="-2375325" y="1418025"/>
                <a:ext cx="2436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 models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77" name="Google Shape;577;p24"/>
              <p:cNvSpPr txBox="1"/>
              <p:nvPr/>
            </p:nvSpPr>
            <p:spPr>
              <a:xfrm>
                <a:off x="-2082450" y="1696874"/>
                <a:ext cx="2202600" cy="111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Logistic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regression, Decision tree, KNN, Multinomial Naive Bayes , Passive-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Aggressive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classifier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78" name="Google Shape;578;p24"/>
            <p:cNvCxnSpPr>
              <a:stCxn id="579" idx="0"/>
              <a:endCxn id="580" idx="2"/>
            </p:cNvCxnSpPr>
            <p:nvPr/>
          </p:nvCxnSpPr>
          <p:spPr>
            <a:xfrm flipH="1" rot="5400000">
              <a:off x="2754652" y="1429739"/>
              <a:ext cx="904500" cy="15387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9" name="Google Shape;579;p24"/>
          <p:cNvSpPr/>
          <p:nvPr/>
        </p:nvSpPr>
        <p:spPr>
          <a:xfrm flipH="1">
            <a:off x="3124402" y="2651339"/>
            <a:ext cx="1703700" cy="572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 tested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81" name="Google Shape;581;p24"/>
          <p:cNvCxnSpPr>
            <a:stCxn id="579" idx="1"/>
          </p:cNvCxnSpPr>
          <p:nvPr/>
        </p:nvCxnSpPr>
        <p:spPr>
          <a:xfrm>
            <a:off x="4828102" y="2937689"/>
            <a:ext cx="53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80" name="Google Shape;580;p24"/>
          <p:cNvSpPr/>
          <p:nvPr/>
        </p:nvSpPr>
        <p:spPr>
          <a:xfrm flipH="1">
            <a:off x="1864814" y="146060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 flipH="1">
            <a:off x="1864814" y="384193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24"/>
          <p:cNvGrpSpPr/>
          <p:nvPr/>
        </p:nvGrpSpPr>
        <p:grpSpPr>
          <a:xfrm>
            <a:off x="5428500" y="1193750"/>
            <a:ext cx="3258296" cy="3536642"/>
            <a:chOff x="5428500" y="1193750"/>
            <a:chExt cx="3258296" cy="3536642"/>
          </a:xfrm>
        </p:grpSpPr>
        <p:sp>
          <p:nvSpPr>
            <p:cNvPr id="584" name="Google Shape;584;p24"/>
            <p:cNvSpPr/>
            <p:nvPr/>
          </p:nvSpPr>
          <p:spPr>
            <a:xfrm>
              <a:off x="5428500" y="1909762"/>
              <a:ext cx="3258296" cy="2820630"/>
            </a:xfrm>
            <a:custGeom>
              <a:rect b="b" l="l" r="r" t="t"/>
              <a:pathLst>
                <a:path extrusionOk="0" h="27158" w="31372">
                  <a:moveTo>
                    <a:pt x="18632" y="26"/>
                  </a:moveTo>
                  <a:cubicBezTo>
                    <a:pt x="18074" y="229"/>
                    <a:pt x="17649" y="690"/>
                    <a:pt x="17482" y="1262"/>
                  </a:cubicBezTo>
                  <a:lnTo>
                    <a:pt x="17482" y="1262"/>
                  </a:lnTo>
                  <a:lnTo>
                    <a:pt x="17365" y="1657"/>
                  </a:lnTo>
                  <a:cubicBezTo>
                    <a:pt x="17203" y="2199"/>
                    <a:pt x="17122" y="2762"/>
                    <a:pt x="17122" y="3329"/>
                  </a:cubicBezTo>
                  <a:lnTo>
                    <a:pt x="17122" y="3329"/>
                  </a:lnTo>
                  <a:lnTo>
                    <a:pt x="17122" y="3613"/>
                  </a:lnTo>
                  <a:cubicBezTo>
                    <a:pt x="17122" y="4063"/>
                    <a:pt x="17173" y="4514"/>
                    <a:pt x="17269" y="4960"/>
                  </a:cubicBezTo>
                  <a:lnTo>
                    <a:pt x="17269" y="4960"/>
                  </a:lnTo>
                  <a:lnTo>
                    <a:pt x="18095" y="8724"/>
                  </a:lnTo>
                  <a:lnTo>
                    <a:pt x="10648" y="6044"/>
                  </a:lnTo>
                  <a:cubicBezTo>
                    <a:pt x="8809" y="5386"/>
                    <a:pt x="6884" y="4985"/>
                    <a:pt x="4934" y="4849"/>
                  </a:cubicBezTo>
                  <a:lnTo>
                    <a:pt x="4934" y="4849"/>
                  </a:lnTo>
                  <a:lnTo>
                    <a:pt x="1642" y="4595"/>
                  </a:lnTo>
                  <a:cubicBezTo>
                    <a:pt x="1241" y="4565"/>
                    <a:pt x="851" y="4707"/>
                    <a:pt x="563" y="4985"/>
                  </a:cubicBezTo>
                  <a:lnTo>
                    <a:pt x="563" y="4985"/>
                  </a:lnTo>
                  <a:lnTo>
                    <a:pt x="563" y="4985"/>
                  </a:lnTo>
                  <a:cubicBezTo>
                    <a:pt x="117" y="5411"/>
                    <a:pt x="0" y="6079"/>
                    <a:pt x="274" y="6632"/>
                  </a:cubicBezTo>
                  <a:lnTo>
                    <a:pt x="274" y="6632"/>
                  </a:lnTo>
                  <a:lnTo>
                    <a:pt x="421" y="6925"/>
                  </a:lnTo>
                  <a:cubicBezTo>
                    <a:pt x="634" y="7361"/>
                    <a:pt x="1059" y="7655"/>
                    <a:pt x="1540" y="7706"/>
                  </a:cubicBezTo>
                  <a:lnTo>
                    <a:pt x="1540" y="7706"/>
                  </a:lnTo>
                  <a:lnTo>
                    <a:pt x="6196" y="8248"/>
                  </a:lnTo>
                  <a:cubicBezTo>
                    <a:pt x="6960" y="8329"/>
                    <a:pt x="7700" y="8551"/>
                    <a:pt x="8384" y="8906"/>
                  </a:cubicBezTo>
                  <a:lnTo>
                    <a:pt x="8384" y="8906"/>
                  </a:lnTo>
                  <a:lnTo>
                    <a:pt x="6383" y="8774"/>
                  </a:lnTo>
                  <a:lnTo>
                    <a:pt x="3693" y="8774"/>
                  </a:lnTo>
                  <a:cubicBezTo>
                    <a:pt x="3080" y="8774"/>
                    <a:pt x="2488" y="8967"/>
                    <a:pt x="1991" y="9321"/>
                  </a:cubicBezTo>
                  <a:lnTo>
                    <a:pt x="1991" y="9321"/>
                  </a:lnTo>
                  <a:cubicBezTo>
                    <a:pt x="1398" y="9752"/>
                    <a:pt x="1211" y="10552"/>
                    <a:pt x="1555" y="11201"/>
                  </a:cubicBezTo>
                  <a:lnTo>
                    <a:pt x="1555" y="11201"/>
                  </a:lnTo>
                  <a:cubicBezTo>
                    <a:pt x="1824" y="11692"/>
                    <a:pt x="2346" y="11996"/>
                    <a:pt x="2903" y="11976"/>
                  </a:cubicBezTo>
                  <a:lnTo>
                    <a:pt x="2903" y="11976"/>
                  </a:lnTo>
                  <a:lnTo>
                    <a:pt x="5963" y="11864"/>
                  </a:lnTo>
                  <a:cubicBezTo>
                    <a:pt x="6489" y="11849"/>
                    <a:pt x="7011" y="11880"/>
                    <a:pt x="7528" y="11961"/>
                  </a:cubicBezTo>
                  <a:lnTo>
                    <a:pt x="7528" y="11961"/>
                  </a:lnTo>
                  <a:lnTo>
                    <a:pt x="8247" y="12072"/>
                  </a:lnTo>
                  <a:lnTo>
                    <a:pt x="4853" y="12771"/>
                  </a:lnTo>
                  <a:lnTo>
                    <a:pt x="2680" y="13288"/>
                  </a:lnTo>
                  <a:cubicBezTo>
                    <a:pt x="2219" y="13394"/>
                    <a:pt x="1834" y="13708"/>
                    <a:pt x="1637" y="14134"/>
                  </a:cubicBezTo>
                  <a:lnTo>
                    <a:pt x="1637" y="14134"/>
                  </a:lnTo>
                  <a:cubicBezTo>
                    <a:pt x="1434" y="14559"/>
                    <a:pt x="1439" y="15046"/>
                    <a:pt x="1642" y="15471"/>
                  </a:cubicBezTo>
                  <a:lnTo>
                    <a:pt x="1642" y="15471"/>
                  </a:lnTo>
                  <a:lnTo>
                    <a:pt x="1642" y="15476"/>
                  </a:lnTo>
                  <a:cubicBezTo>
                    <a:pt x="1839" y="15886"/>
                    <a:pt x="2204" y="16185"/>
                    <a:pt x="2645" y="16302"/>
                  </a:cubicBezTo>
                  <a:lnTo>
                    <a:pt x="2645" y="16302"/>
                  </a:lnTo>
                  <a:lnTo>
                    <a:pt x="5122" y="16965"/>
                  </a:lnTo>
                  <a:cubicBezTo>
                    <a:pt x="5334" y="17021"/>
                    <a:pt x="5517" y="17158"/>
                    <a:pt x="5628" y="17345"/>
                  </a:cubicBezTo>
                  <a:lnTo>
                    <a:pt x="5628" y="17345"/>
                  </a:lnTo>
                  <a:cubicBezTo>
                    <a:pt x="6008" y="17973"/>
                    <a:pt x="6505" y="18526"/>
                    <a:pt x="7097" y="18961"/>
                  </a:cubicBezTo>
                  <a:lnTo>
                    <a:pt x="7097" y="18961"/>
                  </a:lnTo>
                  <a:lnTo>
                    <a:pt x="13672" y="23794"/>
                  </a:lnTo>
                  <a:cubicBezTo>
                    <a:pt x="13672" y="23794"/>
                    <a:pt x="16043" y="25415"/>
                    <a:pt x="19351" y="25172"/>
                  </a:cubicBezTo>
                  <a:lnTo>
                    <a:pt x="19351" y="25172"/>
                  </a:lnTo>
                  <a:lnTo>
                    <a:pt x="21169" y="27132"/>
                  </a:lnTo>
                  <a:lnTo>
                    <a:pt x="31372" y="27157"/>
                  </a:lnTo>
                  <a:lnTo>
                    <a:pt x="31372" y="21818"/>
                  </a:lnTo>
                  <a:lnTo>
                    <a:pt x="26767" y="18450"/>
                  </a:lnTo>
                  <a:cubicBezTo>
                    <a:pt x="25060" y="17203"/>
                    <a:pt x="23950" y="15304"/>
                    <a:pt x="23707" y="13202"/>
                  </a:cubicBezTo>
                  <a:lnTo>
                    <a:pt x="23707" y="13202"/>
                  </a:lnTo>
                  <a:lnTo>
                    <a:pt x="23591" y="12219"/>
                  </a:lnTo>
                  <a:cubicBezTo>
                    <a:pt x="23363" y="10279"/>
                    <a:pt x="22714" y="8410"/>
                    <a:pt x="21696" y="6743"/>
                  </a:cubicBezTo>
                  <a:lnTo>
                    <a:pt x="21696" y="6743"/>
                  </a:lnTo>
                  <a:lnTo>
                    <a:pt x="21230" y="5973"/>
                  </a:lnTo>
                  <a:cubicBezTo>
                    <a:pt x="20379" y="4585"/>
                    <a:pt x="19771" y="3060"/>
                    <a:pt x="19427" y="1470"/>
                  </a:cubicBezTo>
                  <a:lnTo>
                    <a:pt x="19427" y="1470"/>
                  </a:lnTo>
                  <a:lnTo>
                    <a:pt x="19179" y="325"/>
                  </a:lnTo>
                  <a:cubicBezTo>
                    <a:pt x="19138" y="127"/>
                    <a:pt x="18966" y="1"/>
                    <a:pt x="18778" y="1"/>
                  </a:cubicBezTo>
                  <a:lnTo>
                    <a:pt x="18778" y="1"/>
                  </a:lnTo>
                  <a:cubicBezTo>
                    <a:pt x="18728" y="1"/>
                    <a:pt x="18682" y="6"/>
                    <a:pt x="18632" y="26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7347731" y="1951306"/>
              <a:ext cx="148520" cy="289562"/>
            </a:xfrm>
            <a:custGeom>
              <a:rect b="b" l="l" r="r" t="t"/>
              <a:pathLst>
                <a:path extrusionOk="0" h="2788" w="1430">
                  <a:moveTo>
                    <a:pt x="279" y="2134"/>
                  </a:moveTo>
                  <a:cubicBezTo>
                    <a:pt x="396" y="2519"/>
                    <a:pt x="543" y="2716"/>
                    <a:pt x="938" y="2757"/>
                  </a:cubicBezTo>
                  <a:lnTo>
                    <a:pt x="938" y="2757"/>
                  </a:lnTo>
                  <a:cubicBezTo>
                    <a:pt x="1009" y="2767"/>
                    <a:pt x="1226" y="2787"/>
                    <a:pt x="1429" y="2777"/>
                  </a:cubicBezTo>
                  <a:lnTo>
                    <a:pt x="1429" y="2777"/>
                  </a:lnTo>
                  <a:cubicBezTo>
                    <a:pt x="1232" y="2220"/>
                    <a:pt x="1069" y="1647"/>
                    <a:pt x="948" y="1070"/>
                  </a:cubicBezTo>
                  <a:lnTo>
                    <a:pt x="948" y="1070"/>
                  </a:lnTo>
                  <a:lnTo>
                    <a:pt x="715" y="1"/>
                  </a:lnTo>
                  <a:cubicBezTo>
                    <a:pt x="1" y="432"/>
                    <a:pt x="66" y="1399"/>
                    <a:pt x="279" y="2134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783078" y="1193750"/>
              <a:ext cx="1423817" cy="2616441"/>
            </a:xfrm>
            <a:custGeom>
              <a:rect b="b" l="l" r="r" t="t"/>
              <a:pathLst>
                <a:path extrusionOk="0" h="25192" w="13709">
                  <a:moveTo>
                    <a:pt x="1191" y="1"/>
                  </a:moveTo>
                  <a:cubicBezTo>
                    <a:pt x="532" y="1"/>
                    <a:pt x="1" y="532"/>
                    <a:pt x="1" y="1191"/>
                  </a:cubicBezTo>
                  <a:lnTo>
                    <a:pt x="1" y="24001"/>
                  </a:lnTo>
                  <a:cubicBezTo>
                    <a:pt x="1" y="24660"/>
                    <a:pt x="532" y="25192"/>
                    <a:pt x="1191" y="25192"/>
                  </a:cubicBezTo>
                  <a:lnTo>
                    <a:pt x="12523" y="25192"/>
                  </a:lnTo>
                  <a:cubicBezTo>
                    <a:pt x="13176" y="25192"/>
                    <a:pt x="13708" y="24660"/>
                    <a:pt x="13708" y="24001"/>
                  </a:cubicBezTo>
                  <a:lnTo>
                    <a:pt x="13708" y="1191"/>
                  </a:lnTo>
                  <a:cubicBezTo>
                    <a:pt x="13708" y="532"/>
                    <a:pt x="13176" y="1"/>
                    <a:pt x="1252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6395957" y="1285251"/>
              <a:ext cx="198476" cy="42271"/>
            </a:xfrm>
            <a:custGeom>
              <a:rect b="b" l="l" r="r" t="t"/>
              <a:pathLst>
                <a:path extrusionOk="0" h="407" w="1911">
                  <a:moveTo>
                    <a:pt x="188" y="1"/>
                  </a:moveTo>
                  <a:cubicBezTo>
                    <a:pt x="87" y="1"/>
                    <a:pt x="1" y="82"/>
                    <a:pt x="1" y="188"/>
                  </a:cubicBezTo>
                  <a:lnTo>
                    <a:pt x="1" y="214"/>
                  </a:lnTo>
                  <a:cubicBezTo>
                    <a:pt x="1" y="320"/>
                    <a:pt x="87" y="406"/>
                    <a:pt x="188" y="406"/>
                  </a:cubicBezTo>
                  <a:lnTo>
                    <a:pt x="1718" y="406"/>
                  </a:lnTo>
                  <a:cubicBezTo>
                    <a:pt x="1825" y="406"/>
                    <a:pt x="1911" y="320"/>
                    <a:pt x="1911" y="214"/>
                  </a:cubicBezTo>
                  <a:lnTo>
                    <a:pt x="1911" y="188"/>
                  </a:lnTo>
                  <a:cubicBezTo>
                    <a:pt x="1911" y="82"/>
                    <a:pt x="1825" y="1"/>
                    <a:pt x="17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6300821" y="1285251"/>
              <a:ext cx="42686" cy="42271"/>
            </a:xfrm>
            <a:custGeom>
              <a:rect b="b" l="l" r="r" t="t"/>
              <a:pathLst>
                <a:path extrusionOk="0" h="407" w="411">
                  <a:moveTo>
                    <a:pt x="208" y="1"/>
                  </a:moveTo>
                  <a:cubicBezTo>
                    <a:pt x="91" y="1"/>
                    <a:pt x="0" y="87"/>
                    <a:pt x="0" y="204"/>
                  </a:cubicBezTo>
                  <a:cubicBezTo>
                    <a:pt x="0" y="315"/>
                    <a:pt x="91" y="406"/>
                    <a:pt x="208" y="406"/>
                  </a:cubicBezTo>
                  <a:cubicBezTo>
                    <a:pt x="319" y="406"/>
                    <a:pt x="410" y="315"/>
                    <a:pt x="410" y="204"/>
                  </a:cubicBezTo>
                  <a:cubicBezTo>
                    <a:pt x="410" y="87"/>
                    <a:pt x="319" y="1"/>
                    <a:pt x="2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6397100" y="3553868"/>
              <a:ext cx="196295" cy="195880"/>
            </a:xfrm>
            <a:custGeom>
              <a:rect b="b" l="l" r="r" t="t"/>
              <a:pathLst>
                <a:path extrusionOk="0" h="1886" w="1890">
                  <a:moveTo>
                    <a:pt x="942" y="1"/>
                  </a:moveTo>
                  <a:cubicBezTo>
                    <a:pt x="421" y="1"/>
                    <a:pt x="0" y="421"/>
                    <a:pt x="0" y="943"/>
                  </a:cubicBezTo>
                  <a:cubicBezTo>
                    <a:pt x="0" y="1465"/>
                    <a:pt x="421" y="1885"/>
                    <a:pt x="942" y="1885"/>
                  </a:cubicBezTo>
                  <a:cubicBezTo>
                    <a:pt x="1464" y="1885"/>
                    <a:pt x="1890" y="1465"/>
                    <a:pt x="1890" y="943"/>
                  </a:cubicBezTo>
                  <a:cubicBezTo>
                    <a:pt x="1890" y="421"/>
                    <a:pt x="1464" y="1"/>
                    <a:pt x="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450691" y="3607563"/>
              <a:ext cx="89008" cy="88489"/>
            </a:xfrm>
            <a:custGeom>
              <a:rect b="b" l="l" r="r" t="t"/>
              <a:pathLst>
                <a:path extrusionOk="0" h="852" w="857">
                  <a:moveTo>
                    <a:pt x="664" y="147"/>
                  </a:moveTo>
                  <a:cubicBezTo>
                    <a:pt x="690" y="147"/>
                    <a:pt x="705" y="168"/>
                    <a:pt x="705" y="188"/>
                  </a:cubicBezTo>
                  <a:lnTo>
                    <a:pt x="705" y="664"/>
                  </a:lnTo>
                  <a:cubicBezTo>
                    <a:pt x="705" y="684"/>
                    <a:pt x="690" y="704"/>
                    <a:pt x="664" y="704"/>
                  </a:cubicBezTo>
                  <a:lnTo>
                    <a:pt x="193" y="704"/>
                  </a:lnTo>
                  <a:cubicBezTo>
                    <a:pt x="168" y="704"/>
                    <a:pt x="148" y="684"/>
                    <a:pt x="148" y="664"/>
                  </a:cubicBezTo>
                  <a:lnTo>
                    <a:pt x="148" y="188"/>
                  </a:lnTo>
                  <a:cubicBezTo>
                    <a:pt x="148" y="168"/>
                    <a:pt x="168" y="147"/>
                    <a:pt x="193" y="147"/>
                  </a:cubicBezTo>
                  <a:close/>
                  <a:moveTo>
                    <a:pt x="193" y="0"/>
                  </a:moveTo>
                  <a:cubicBezTo>
                    <a:pt x="87" y="0"/>
                    <a:pt x="1" y="86"/>
                    <a:pt x="1" y="188"/>
                  </a:cubicBezTo>
                  <a:lnTo>
                    <a:pt x="1" y="664"/>
                  </a:lnTo>
                  <a:cubicBezTo>
                    <a:pt x="1" y="765"/>
                    <a:pt x="87" y="851"/>
                    <a:pt x="193" y="851"/>
                  </a:cubicBezTo>
                  <a:lnTo>
                    <a:pt x="664" y="851"/>
                  </a:lnTo>
                  <a:cubicBezTo>
                    <a:pt x="771" y="851"/>
                    <a:pt x="857" y="765"/>
                    <a:pt x="857" y="664"/>
                  </a:cubicBezTo>
                  <a:lnTo>
                    <a:pt x="857" y="188"/>
                  </a:lnTo>
                  <a:cubicBezTo>
                    <a:pt x="857" y="86"/>
                    <a:pt x="771" y="0"/>
                    <a:pt x="664" y="0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847264" y="1536800"/>
              <a:ext cx="1295446" cy="1960358"/>
            </a:xfrm>
            <a:custGeom>
              <a:rect b="b" l="l" r="r" t="t"/>
              <a:pathLst>
                <a:path extrusionOk="0" h="18875" w="12473">
                  <a:moveTo>
                    <a:pt x="289" y="0"/>
                  </a:moveTo>
                  <a:cubicBezTo>
                    <a:pt x="132" y="0"/>
                    <a:pt x="1" y="127"/>
                    <a:pt x="1" y="289"/>
                  </a:cubicBezTo>
                  <a:lnTo>
                    <a:pt x="1" y="289"/>
                  </a:lnTo>
                  <a:lnTo>
                    <a:pt x="1" y="18586"/>
                  </a:lnTo>
                  <a:cubicBezTo>
                    <a:pt x="1" y="18748"/>
                    <a:pt x="132" y="18875"/>
                    <a:pt x="289" y="18875"/>
                  </a:cubicBezTo>
                  <a:lnTo>
                    <a:pt x="289" y="18875"/>
                  </a:lnTo>
                  <a:lnTo>
                    <a:pt x="12183" y="18875"/>
                  </a:lnTo>
                  <a:cubicBezTo>
                    <a:pt x="12345" y="18875"/>
                    <a:pt x="12472" y="18748"/>
                    <a:pt x="12472" y="18586"/>
                  </a:cubicBezTo>
                  <a:lnTo>
                    <a:pt x="12472" y="18586"/>
                  </a:lnTo>
                  <a:lnTo>
                    <a:pt x="12472" y="289"/>
                  </a:lnTo>
                  <a:cubicBezTo>
                    <a:pt x="12472" y="127"/>
                    <a:pt x="12345" y="0"/>
                    <a:pt x="12183" y="0"/>
                  </a:cubicBezTo>
                  <a:lnTo>
                    <a:pt x="12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2" name="Google Shape;592;p24"/>
            <p:cNvGrpSpPr/>
            <p:nvPr/>
          </p:nvGrpSpPr>
          <p:grpSpPr>
            <a:xfrm>
              <a:off x="6058572" y="2580023"/>
              <a:ext cx="891204" cy="212201"/>
              <a:chOff x="6058572" y="1969548"/>
              <a:chExt cx="891204" cy="212201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6058572" y="1973211"/>
                <a:ext cx="181903" cy="206096"/>
              </a:xfrm>
              <a:custGeom>
                <a:rect b="b" l="l" r="r" t="t"/>
                <a:pathLst>
                  <a:path extrusionOk="0" h="1688" w="1490">
                    <a:moveTo>
                      <a:pt x="0" y="1"/>
                    </a:moveTo>
                    <a:lnTo>
                      <a:pt x="0" y="1688"/>
                    </a:lnTo>
                    <a:lnTo>
                      <a:pt x="314" y="1688"/>
                    </a:lnTo>
                    <a:lnTo>
                      <a:pt x="314" y="528"/>
                    </a:lnTo>
                    <a:lnTo>
                      <a:pt x="1186" y="1688"/>
                    </a:lnTo>
                    <a:lnTo>
                      <a:pt x="1489" y="1688"/>
                    </a:lnTo>
                    <a:lnTo>
                      <a:pt x="1489" y="1"/>
                    </a:lnTo>
                    <a:lnTo>
                      <a:pt x="1175" y="1"/>
                    </a:lnTo>
                    <a:lnTo>
                      <a:pt x="1175" y="116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6291628" y="1973211"/>
                <a:ext cx="155411" cy="206096"/>
              </a:xfrm>
              <a:custGeom>
                <a:rect b="b" l="l" r="r" t="t"/>
                <a:pathLst>
                  <a:path extrusionOk="0" h="1688" w="1273">
                    <a:moveTo>
                      <a:pt x="1" y="1"/>
                    </a:moveTo>
                    <a:lnTo>
                      <a:pt x="1" y="1688"/>
                    </a:lnTo>
                    <a:lnTo>
                      <a:pt x="1272" y="1688"/>
                    </a:lnTo>
                    <a:lnTo>
                      <a:pt x="1272" y="1409"/>
                    </a:lnTo>
                    <a:lnTo>
                      <a:pt x="325" y="1409"/>
                    </a:lnTo>
                    <a:lnTo>
                      <a:pt x="325" y="984"/>
                    </a:lnTo>
                    <a:lnTo>
                      <a:pt x="1146" y="984"/>
                    </a:lnTo>
                    <a:lnTo>
                      <a:pt x="1146" y="700"/>
                    </a:lnTo>
                    <a:lnTo>
                      <a:pt x="325" y="700"/>
                    </a:lnTo>
                    <a:lnTo>
                      <a:pt x="325" y="280"/>
                    </a:lnTo>
                    <a:lnTo>
                      <a:pt x="1242" y="280"/>
                    </a:ln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6455586" y="1973211"/>
                <a:ext cx="316072" cy="206096"/>
              </a:xfrm>
              <a:custGeom>
                <a:rect b="b" l="l" r="r" t="t"/>
                <a:pathLst>
                  <a:path extrusionOk="0" h="1688" w="2589">
                    <a:moveTo>
                      <a:pt x="0" y="1"/>
                    </a:moveTo>
                    <a:lnTo>
                      <a:pt x="573" y="1688"/>
                    </a:lnTo>
                    <a:lnTo>
                      <a:pt x="902" y="1688"/>
                    </a:lnTo>
                    <a:lnTo>
                      <a:pt x="1297" y="406"/>
                    </a:lnTo>
                    <a:lnTo>
                      <a:pt x="1682" y="1688"/>
                    </a:lnTo>
                    <a:lnTo>
                      <a:pt x="2016" y="1688"/>
                    </a:lnTo>
                    <a:lnTo>
                      <a:pt x="2589" y="1"/>
                    </a:lnTo>
                    <a:lnTo>
                      <a:pt x="2254" y="1"/>
                    </a:lnTo>
                    <a:lnTo>
                      <a:pt x="1859" y="1343"/>
                    </a:lnTo>
                    <a:lnTo>
                      <a:pt x="1464" y="1"/>
                    </a:lnTo>
                    <a:lnTo>
                      <a:pt x="1145" y="1"/>
                    </a:lnTo>
                    <a:lnTo>
                      <a:pt x="750" y="1338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6783378" y="1969548"/>
                <a:ext cx="166398" cy="212201"/>
              </a:xfrm>
              <a:custGeom>
                <a:rect b="b" l="l" r="r" t="t"/>
                <a:pathLst>
                  <a:path extrusionOk="0" h="1738" w="1363">
                    <a:moveTo>
                      <a:pt x="735" y="1"/>
                    </a:moveTo>
                    <a:cubicBezTo>
                      <a:pt x="608" y="1"/>
                      <a:pt x="502" y="21"/>
                      <a:pt x="400" y="61"/>
                    </a:cubicBezTo>
                    <a:cubicBezTo>
                      <a:pt x="309" y="102"/>
                      <a:pt x="233" y="163"/>
                      <a:pt x="182" y="234"/>
                    </a:cubicBezTo>
                    <a:cubicBezTo>
                      <a:pt x="127" y="304"/>
                      <a:pt x="101" y="391"/>
                      <a:pt x="101" y="492"/>
                    </a:cubicBezTo>
                    <a:cubicBezTo>
                      <a:pt x="101" y="598"/>
                      <a:pt x="127" y="684"/>
                      <a:pt x="182" y="750"/>
                    </a:cubicBezTo>
                    <a:cubicBezTo>
                      <a:pt x="233" y="811"/>
                      <a:pt x="294" y="862"/>
                      <a:pt x="365" y="892"/>
                    </a:cubicBezTo>
                    <a:cubicBezTo>
                      <a:pt x="441" y="928"/>
                      <a:pt x="532" y="958"/>
                      <a:pt x="648" y="993"/>
                    </a:cubicBezTo>
                    <a:cubicBezTo>
                      <a:pt x="729" y="1019"/>
                      <a:pt x="795" y="1039"/>
                      <a:pt x="846" y="1059"/>
                    </a:cubicBezTo>
                    <a:cubicBezTo>
                      <a:pt x="892" y="1079"/>
                      <a:pt x="932" y="1105"/>
                      <a:pt x="963" y="1135"/>
                    </a:cubicBezTo>
                    <a:cubicBezTo>
                      <a:pt x="993" y="1166"/>
                      <a:pt x="1013" y="1206"/>
                      <a:pt x="1013" y="1252"/>
                    </a:cubicBezTo>
                    <a:cubicBezTo>
                      <a:pt x="1013" y="1312"/>
                      <a:pt x="988" y="1358"/>
                      <a:pt x="932" y="1394"/>
                    </a:cubicBezTo>
                    <a:cubicBezTo>
                      <a:pt x="881" y="1429"/>
                      <a:pt x="811" y="1444"/>
                      <a:pt x="719" y="1444"/>
                    </a:cubicBezTo>
                    <a:cubicBezTo>
                      <a:pt x="628" y="1444"/>
                      <a:pt x="532" y="1424"/>
                      <a:pt x="426" y="1378"/>
                    </a:cubicBezTo>
                    <a:cubicBezTo>
                      <a:pt x="319" y="1333"/>
                      <a:pt x="223" y="1272"/>
                      <a:pt x="137" y="1191"/>
                    </a:cubicBezTo>
                    <a:lnTo>
                      <a:pt x="0" y="1470"/>
                    </a:lnTo>
                    <a:cubicBezTo>
                      <a:pt x="96" y="1551"/>
                      <a:pt x="203" y="1616"/>
                      <a:pt x="329" y="1667"/>
                    </a:cubicBezTo>
                    <a:cubicBezTo>
                      <a:pt x="456" y="1713"/>
                      <a:pt x="583" y="1738"/>
                      <a:pt x="714" y="1738"/>
                    </a:cubicBezTo>
                    <a:cubicBezTo>
                      <a:pt x="841" y="1738"/>
                      <a:pt x="952" y="1718"/>
                      <a:pt x="1049" y="1677"/>
                    </a:cubicBezTo>
                    <a:cubicBezTo>
                      <a:pt x="1150" y="1637"/>
                      <a:pt x="1226" y="1581"/>
                      <a:pt x="1282" y="1505"/>
                    </a:cubicBezTo>
                    <a:cubicBezTo>
                      <a:pt x="1337" y="1429"/>
                      <a:pt x="1363" y="1338"/>
                      <a:pt x="1363" y="1237"/>
                    </a:cubicBezTo>
                    <a:cubicBezTo>
                      <a:pt x="1363" y="1125"/>
                      <a:pt x="1337" y="1039"/>
                      <a:pt x="1287" y="973"/>
                    </a:cubicBezTo>
                    <a:cubicBezTo>
                      <a:pt x="1236" y="907"/>
                      <a:pt x="1170" y="857"/>
                      <a:pt x="1099" y="821"/>
                    </a:cubicBezTo>
                    <a:cubicBezTo>
                      <a:pt x="1023" y="791"/>
                      <a:pt x="932" y="755"/>
                      <a:pt x="816" y="720"/>
                    </a:cubicBezTo>
                    <a:cubicBezTo>
                      <a:pt x="735" y="700"/>
                      <a:pt x="669" y="674"/>
                      <a:pt x="623" y="659"/>
                    </a:cubicBezTo>
                    <a:cubicBezTo>
                      <a:pt x="578" y="634"/>
                      <a:pt x="537" y="608"/>
                      <a:pt x="507" y="578"/>
                    </a:cubicBezTo>
                    <a:cubicBezTo>
                      <a:pt x="471" y="548"/>
                      <a:pt x="456" y="507"/>
                      <a:pt x="456" y="461"/>
                    </a:cubicBezTo>
                    <a:cubicBezTo>
                      <a:pt x="456" y="411"/>
                      <a:pt x="481" y="370"/>
                      <a:pt x="527" y="340"/>
                    </a:cubicBezTo>
                    <a:cubicBezTo>
                      <a:pt x="572" y="310"/>
                      <a:pt x="633" y="299"/>
                      <a:pt x="709" y="299"/>
                    </a:cubicBezTo>
                    <a:cubicBezTo>
                      <a:pt x="780" y="299"/>
                      <a:pt x="856" y="310"/>
                      <a:pt x="947" y="340"/>
                    </a:cubicBezTo>
                    <a:cubicBezTo>
                      <a:pt x="1038" y="370"/>
                      <a:pt x="1130" y="411"/>
                      <a:pt x="1216" y="461"/>
                    </a:cubicBezTo>
                    <a:lnTo>
                      <a:pt x="1347" y="183"/>
                    </a:lnTo>
                    <a:cubicBezTo>
                      <a:pt x="1261" y="127"/>
                      <a:pt x="1165" y="82"/>
                      <a:pt x="1059" y="51"/>
                    </a:cubicBezTo>
                    <a:cubicBezTo>
                      <a:pt x="952" y="21"/>
                      <a:pt x="846" y="1"/>
                      <a:pt x="7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7" name="Google Shape;597;p24"/>
            <p:cNvSpPr/>
            <p:nvPr/>
          </p:nvSpPr>
          <p:spPr>
            <a:xfrm>
              <a:off x="6932083" y="1608879"/>
              <a:ext cx="82776" cy="82673"/>
            </a:xfrm>
            <a:custGeom>
              <a:rect b="b" l="l" r="r" t="t"/>
              <a:pathLst>
                <a:path extrusionOk="0" fill="none" h="796" w="797">
                  <a:moveTo>
                    <a:pt x="796" y="400"/>
                  </a:moveTo>
                  <a:cubicBezTo>
                    <a:pt x="796" y="178"/>
                    <a:pt x="619" y="0"/>
                    <a:pt x="401" y="0"/>
                  </a:cubicBezTo>
                  <a:cubicBezTo>
                    <a:pt x="178" y="0"/>
                    <a:pt x="1" y="178"/>
                    <a:pt x="1" y="400"/>
                  </a:cubicBezTo>
                  <a:cubicBezTo>
                    <a:pt x="1" y="618"/>
                    <a:pt x="178" y="796"/>
                    <a:pt x="401" y="796"/>
                  </a:cubicBezTo>
                  <a:cubicBezTo>
                    <a:pt x="619" y="796"/>
                    <a:pt x="796" y="618"/>
                    <a:pt x="796" y="40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6908403" y="1706196"/>
              <a:ext cx="130656" cy="58473"/>
            </a:xfrm>
            <a:custGeom>
              <a:rect b="b" l="l" r="r" t="t"/>
              <a:pathLst>
                <a:path extrusionOk="0" fill="none" h="563" w="1258">
                  <a:moveTo>
                    <a:pt x="892" y="0"/>
                  </a:moveTo>
                  <a:lnTo>
                    <a:pt x="366" y="0"/>
                  </a:lnTo>
                  <a:cubicBezTo>
                    <a:pt x="163" y="0"/>
                    <a:pt x="1" y="163"/>
                    <a:pt x="1" y="365"/>
                  </a:cubicBezTo>
                  <a:lnTo>
                    <a:pt x="1" y="477"/>
                  </a:lnTo>
                  <a:cubicBezTo>
                    <a:pt x="1" y="522"/>
                    <a:pt x="36" y="563"/>
                    <a:pt x="87" y="563"/>
                  </a:cubicBezTo>
                  <a:lnTo>
                    <a:pt x="1171" y="563"/>
                  </a:lnTo>
                  <a:cubicBezTo>
                    <a:pt x="1217" y="563"/>
                    <a:pt x="1257" y="522"/>
                    <a:pt x="1257" y="477"/>
                  </a:cubicBezTo>
                  <a:lnTo>
                    <a:pt x="1257" y="365"/>
                  </a:lnTo>
                  <a:cubicBezTo>
                    <a:pt x="1257" y="163"/>
                    <a:pt x="1095" y="0"/>
                    <a:pt x="892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6633797" y="3168235"/>
              <a:ext cx="148520" cy="134810"/>
            </a:xfrm>
            <a:custGeom>
              <a:rect b="b" l="l" r="r" t="t"/>
              <a:pathLst>
                <a:path extrusionOk="0" h="1298" w="1430">
                  <a:moveTo>
                    <a:pt x="578" y="259"/>
                  </a:moveTo>
                  <a:cubicBezTo>
                    <a:pt x="760" y="259"/>
                    <a:pt x="907" y="406"/>
                    <a:pt x="907" y="583"/>
                  </a:cubicBezTo>
                  <a:cubicBezTo>
                    <a:pt x="907" y="664"/>
                    <a:pt x="877" y="740"/>
                    <a:pt x="826" y="801"/>
                  </a:cubicBezTo>
                  <a:lnTo>
                    <a:pt x="973" y="948"/>
                  </a:lnTo>
                  <a:cubicBezTo>
                    <a:pt x="983" y="958"/>
                    <a:pt x="988" y="968"/>
                    <a:pt x="988" y="983"/>
                  </a:cubicBezTo>
                  <a:cubicBezTo>
                    <a:pt x="988" y="999"/>
                    <a:pt x="983" y="1014"/>
                    <a:pt x="973" y="1019"/>
                  </a:cubicBezTo>
                  <a:cubicBezTo>
                    <a:pt x="963" y="1029"/>
                    <a:pt x="948" y="1039"/>
                    <a:pt x="938" y="1039"/>
                  </a:cubicBezTo>
                  <a:cubicBezTo>
                    <a:pt x="923" y="1039"/>
                    <a:pt x="907" y="1029"/>
                    <a:pt x="897" y="1019"/>
                  </a:cubicBezTo>
                  <a:lnTo>
                    <a:pt x="750" y="872"/>
                  </a:lnTo>
                  <a:cubicBezTo>
                    <a:pt x="750" y="872"/>
                    <a:pt x="745" y="867"/>
                    <a:pt x="745" y="867"/>
                  </a:cubicBezTo>
                  <a:cubicBezTo>
                    <a:pt x="695" y="892"/>
                    <a:pt x="639" y="912"/>
                    <a:pt x="578" y="912"/>
                  </a:cubicBezTo>
                  <a:cubicBezTo>
                    <a:pt x="401" y="912"/>
                    <a:pt x="254" y="766"/>
                    <a:pt x="254" y="583"/>
                  </a:cubicBezTo>
                  <a:cubicBezTo>
                    <a:pt x="254" y="406"/>
                    <a:pt x="401" y="259"/>
                    <a:pt x="578" y="259"/>
                  </a:cubicBezTo>
                  <a:close/>
                  <a:moveTo>
                    <a:pt x="1" y="1"/>
                  </a:moveTo>
                  <a:lnTo>
                    <a:pt x="1" y="1297"/>
                  </a:lnTo>
                  <a:lnTo>
                    <a:pt x="781" y="1297"/>
                  </a:lnTo>
                  <a:cubicBezTo>
                    <a:pt x="1135" y="1297"/>
                    <a:pt x="1429" y="1004"/>
                    <a:pt x="1429" y="649"/>
                  </a:cubicBezTo>
                  <a:cubicBezTo>
                    <a:pt x="1429" y="289"/>
                    <a:pt x="1135" y="1"/>
                    <a:pt x="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71186" y="3206144"/>
              <a:ext cx="45802" cy="45906"/>
            </a:xfrm>
            <a:custGeom>
              <a:rect b="b" l="l" r="r" t="t"/>
              <a:pathLst>
                <a:path extrusionOk="0" h="442" w="441">
                  <a:moveTo>
                    <a:pt x="218" y="0"/>
                  </a:moveTo>
                  <a:cubicBezTo>
                    <a:pt x="97" y="0"/>
                    <a:pt x="0" y="97"/>
                    <a:pt x="0" y="218"/>
                  </a:cubicBezTo>
                  <a:cubicBezTo>
                    <a:pt x="0" y="340"/>
                    <a:pt x="97" y="441"/>
                    <a:pt x="218" y="441"/>
                  </a:cubicBezTo>
                  <a:cubicBezTo>
                    <a:pt x="340" y="441"/>
                    <a:pt x="441" y="340"/>
                    <a:pt x="441" y="218"/>
                  </a:cubicBezTo>
                  <a:cubicBezTo>
                    <a:pt x="441" y="97"/>
                    <a:pt x="34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6671186" y="3206144"/>
              <a:ext cx="45802" cy="45906"/>
            </a:xfrm>
            <a:custGeom>
              <a:rect b="b" l="l" r="r" t="t"/>
              <a:pathLst>
                <a:path extrusionOk="0" fill="none" h="442" w="441">
                  <a:moveTo>
                    <a:pt x="218" y="0"/>
                  </a:moveTo>
                  <a:cubicBezTo>
                    <a:pt x="97" y="0"/>
                    <a:pt x="0" y="97"/>
                    <a:pt x="0" y="218"/>
                  </a:cubicBezTo>
                  <a:cubicBezTo>
                    <a:pt x="0" y="340"/>
                    <a:pt x="97" y="441"/>
                    <a:pt x="218" y="441"/>
                  </a:cubicBezTo>
                  <a:cubicBezTo>
                    <a:pt x="340" y="441"/>
                    <a:pt x="441" y="340"/>
                    <a:pt x="441" y="218"/>
                  </a:cubicBezTo>
                  <a:cubicBezTo>
                    <a:pt x="441" y="97"/>
                    <a:pt x="340" y="0"/>
                    <a:pt x="218" y="0"/>
                  </a:cubicBezTo>
                  <a:close/>
                </a:path>
              </a:pathLst>
            </a:custGeom>
            <a:noFill/>
            <a:ln cap="rnd" cmpd="sng" w="2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208178" y="3168235"/>
              <a:ext cx="574138" cy="134810"/>
            </a:xfrm>
            <a:custGeom>
              <a:rect b="b" l="l" r="r" t="t"/>
              <a:pathLst>
                <a:path extrusionOk="0" fill="none" h="1298" w="5528">
                  <a:moveTo>
                    <a:pt x="4879" y="1297"/>
                  </a:moveTo>
                  <a:lnTo>
                    <a:pt x="649" y="1297"/>
                  </a:lnTo>
                  <a:cubicBezTo>
                    <a:pt x="289" y="1297"/>
                    <a:pt x="1" y="1004"/>
                    <a:pt x="1" y="649"/>
                  </a:cubicBezTo>
                  <a:cubicBezTo>
                    <a:pt x="1" y="289"/>
                    <a:pt x="289" y="1"/>
                    <a:pt x="649" y="1"/>
                  </a:cubicBezTo>
                  <a:lnTo>
                    <a:pt x="4879" y="1"/>
                  </a:lnTo>
                  <a:cubicBezTo>
                    <a:pt x="5233" y="1"/>
                    <a:pt x="5527" y="289"/>
                    <a:pt x="5527" y="649"/>
                  </a:cubicBezTo>
                  <a:cubicBezTo>
                    <a:pt x="5527" y="1004"/>
                    <a:pt x="5233" y="1297"/>
                    <a:pt x="4879" y="1297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6311311" y="3217153"/>
              <a:ext cx="31158" cy="40609"/>
            </a:xfrm>
            <a:custGeom>
              <a:rect b="b" l="l" r="r" t="t"/>
              <a:pathLst>
                <a:path extrusionOk="0" h="391" w="300">
                  <a:moveTo>
                    <a:pt x="157" y="1"/>
                  </a:moveTo>
                  <a:cubicBezTo>
                    <a:pt x="117" y="1"/>
                    <a:pt x="87" y="11"/>
                    <a:pt x="56" y="31"/>
                  </a:cubicBezTo>
                  <a:cubicBezTo>
                    <a:pt x="31" y="51"/>
                    <a:pt x="21" y="77"/>
                    <a:pt x="21" y="112"/>
                  </a:cubicBezTo>
                  <a:cubicBezTo>
                    <a:pt x="21" y="138"/>
                    <a:pt x="26" y="158"/>
                    <a:pt x="36" y="173"/>
                  </a:cubicBezTo>
                  <a:cubicBezTo>
                    <a:pt x="46" y="188"/>
                    <a:pt x="61" y="198"/>
                    <a:pt x="76" y="203"/>
                  </a:cubicBezTo>
                  <a:cubicBezTo>
                    <a:pt x="92" y="213"/>
                    <a:pt x="112" y="219"/>
                    <a:pt x="137" y="229"/>
                  </a:cubicBezTo>
                  <a:cubicBezTo>
                    <a:pt x="157" y="234"/>
                    <a:pt x="173" y="239"/>
                    <a:pt x="183" y="244"/>
                  </a:cubicBezTo>
                  <a:cubicBezTo>
                    <a:pt x="193" y="244"/>
                    <a:pt x="203" y="249"/>
                    <a:pt x="208" y="259"/>
                  </a:cubicBezTo>
                  <a:cubicBezTo>
                    <a:pt x="213" y="264"/>
                    <a:pt x="218" y="274"/>
                    <a:pt x="218" y="284"/>
                  </a:cubicBezTo>
                  <a:cubicBezTo>
                    <a:pt x="218" y="300"/>
                    <a:pt x="213" y="310"/>
                    <a:pt x="203" y="315"/>
                  </a:cubicBezTo>
                  <a:cubicBezTo>
                    <a:pt x="188" y="320"/>
                    <a:pt x="173" y="325"/>
                    <a:pt x="157" y="325"/>
                  </a:cubicBezTo>
                  <a:cubicBezTo>
                    <a:pt x="132" y="325"/>
                    <a:pt x="112" y="320"/>
                    <a:pt x="87" y="310"/>
                  </a:cubicBezTo>
                  <a:cubicBezTo>
                    <a:pt x="66" y="305"/>
                    <a:pt x="46" y="289"/>
                    <a:pt x="31" y="279"/>
                  </a:cubicBezTo>
                  <a:lnTo>
                    <a:pt x="0" y="335"/>
                  </a:lnTo>
                  <a:cubicBezTo>
                    <a:pt x="16" y="350"/>
                    <a:pt x="41" y="365"/>
                    <a:pt x="66" y="376"/>
                  </a:cubicBezTo>
                  <a:cubicBezTo>
                    <a:pt x="97" y="386"/>
                    <a:pt x="122" y="391"/>
                    <a:pt x="152" y="391"/>
                  </a:cubicBezTo>
                  <a:cubicBezTo>
                    <a:pt x="193" y="391"/>
                    <a:pt x="228" y="381"/>
                    <a:pt x="259" y="360"/>
                  </a:cubicBezTo>
                  <a:cubicBezTo>
                    <a:pt x="284" y="340"/>
                    <a:pt x="299" y="315"/>
                    <a:pt x="299" y="274"/>
                  </a:cubicBezTo>
                  <a:cubicBezTo>
                    <a:pt x="299" y="249"/>
                    <a:pt x="294" y="229"/>
                    <a:pt x="279" y="213"/>
                  </a:cubicBezTo>
                  <a:cubicBezTo>
                    <a:pt x="269" y="198"/>
                    <a:pt x="254" y="188"/>
                    <a:pt x="238" y="183"/>
                  </a:cubicBezTo>
                  <a:cubicBezTo>
                    <a:pt x="218" y="173"/>
                    <a:pt x="198" y="163"/>
                    <a:pt x="173" y="158"/>
                  </a:cubicBezTo>
                  <a:cubicBezTo>
                    <a:pt x="147" y="148"/>
                    <a:pt x="127" y="143"/>
                    <a:pt x="112" y="132"/>
                  </a:cubicBezTo>
                  <a:cubicBezTo>
                    <a:pt x="102" y="127"/>
                    <a:pt x="97" y="117"/>
                    <a:pt x="97" y="107"/>
                  </a:cubicBezTo>
                  <a:cubicBezTo>
                    <a:pt x="97" y="92"/>
                    <a:pt x="102" y="82"/>
                    <a:pt x="112" y="77"/>
                  </a:cubicBezTo>
                  <a:cubicBezTo>
                    <a:pt x="122" y="72"/>
                    <a:pt x="137" y="67"/>
                    <a:pt x="152" y="67"/>
                  </a:cubicBezTo>
                  <a:cubicBezTo>
                    <a:pt x="168" y="67"/>
                    <a:pt x="188" y="72"/>
                    <a:pt x="208" y="77"/>
                  </a:cubicBezTo>
                  <a:cubicBezTo>
                    <a:pt x="228" y="82"/>
                    <a:pt x="244" y="92"/>
                    <a:pt x="264" y="102"/>
                  </a:cubicBezTo>
                  <a:lnTo>
                    <a:pt x="294" y="41"/>
                  </a:lnTo>
                  <a:cubicBezTo>
                    <a:pt x="274" y="26"/>
                    <a:pt x="254" y="21"/>
                    <a:pt x="228" y="11"/>
                  </a:cubicBezTo>
                  <a:cubicBezTo>
                    <a:pt x="208" y="6"/>
                    <a:pt x="183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6348701" y="3217153"/>
              <a:ext cx="38428" cy="40609"/>
            </a:xfrm>
            <a:custGeom>
              <a:rect b="b" l="l" r="r" t="t"/>
              <a:pathLst>
                <a:path extrusionOk="0" h="391" w="370">
                  <a:moveTo>
                    <a:pt x="193" y="67"/>
                  </a:moveTo>
                  <a:cubicBezTo>
                    <a:pt x="223" y="67"/>
                    <a:pt x="248" y="77"/>
                    <a:pt x="269" y="97"/>
                  </a:cubicBezTo>
                  <a:cubicBezTo>
                    <a:pt x="289" y="112"/>
                    <a:pt x="299" y="138"/>
                    <a:pt x="299" y="168"/>
                  </a:cubicBezTo>
                  <a:lnTo>
                    <a:pt x="81" y="168"/>
                  </a:lnTo>
                  <a:cubicBezTo>
                    <a:pt x="86" y="138"/>
                    <a:pt x="96" y="112"/>
                    <a:pt x="117" y="97"/>
                  </a:cubicBezTo>
                  <a:cubicBezTo>
                    <a:pt x="137" y="77"/>
                    <a:pt x="162" y="67"/>
                    <a:pt x="193" y="67"/>
                  </a:cubicBezTo>
                  <a:close/>
                  <a:moveTo>
                    <a:pt x="193" y="1"/>
                  </a:moveTo>
                  <a:cubicBezTo>
                    <a:pt x="157" y="1"/>
                    <a:pt x="122" y="11"/>
                    <a:pt x="91" y="26"/>
                  </a:cubicBezTo>
                  <a:cubicBezTo>
                    <a:pt x="61" y="41"/>
                    <a:pt x="41" y="67"/>
                    <a:pt x="25" y="97"/>
                  </a:cubicBezTo>
                  <a:cubicBezTo>
                    <a:pt x="5" y="127"/>
                    <a:pt x="0" y="158"/>
                    <a:pt x="0" y="198"/>
                  </a:cubicBezTo>
                  <a:cubicBezTo>
                    <a:pt x="0" y="234"/>
                    <a:pt x="5" y="269"/>
                    <a:pt x="25" y="295"/>
                  </a:cubicBezTo>
                  <a:cubicBezTo>
                    <a:pt x="41" y="325"/>
                    <a:pt x="61" y="350"/>
                    <a:pt x="91" y="365"/>
                  </a:cubicBezTo>
                  <a:cubicBezTo>
                    <a:pt x="122" y="381"/>
                    <a:pt x="157" y="391"/>
                    <a:pt x="193" y="391"/>
                  </a:cubicBezTo>
                  <a:cubicBezTo>
                    <a:pt x="228" y="391"/>
                    <a:pt x="258" y="386"/>
                    <a:pt x="284" y="371"/>
                  </a:cubicBezTo>
                  <a:cubicBezTo>
                    <a:pt x="309" y="360"/>
                    <a:pt x="334" y="345"/>
                    <a:pt x="350" y="325"/>
                  </a:cubicBezTo>
                  <a:lnTo>
                    <a:pt x="309" y="279"/>
                  </a:lnTo>
                  <a:cubicBezTo>
                    <a:pt x="294" y="295"/>
                    <a:pt x="279" y="305"/>
                    <a:pt x="258" y="310"/>
                  </a:cubicBezTo>
                  <a:cubicBezTo>
                    <a:pt x="238" y="320"/>
                    <a:pt x="223" y="325"/>
                    <a:pt x="203" y="325"/>
                  </a:cubicBezTo>
                  <a:cubicBezTo>
                    <a:pt x="172" y="325"/>
                    <a:pt x="147" y="315"/>
                    <a:pt x="122" y="300"/>
                  </a:cubicBezTo>
                  <a:cubicBezTo>
                    <a:pt x="101" y="279"/>
                    <a:pt x="91" y="259"/>
                    <a:pt x="81" y="229"/>
                  </a:cubicBezTo>
                  <a:lnTo>
                    <a:pt x="370" y="229"/>
                  </a:lnTo>
                  <a:cubicBezTo>
                    <a:pt x="370" y="213"/>
                    <a:pt x="370" y="203"/>
                    <a:pt x="370" y="198"/>
                  </a:cubicBezTo>
                  <a:cubicBezTo>
                    <a:pt x="370" y="132"/>
                    <a:pt x="355" y="87"/>
                    <a:pt x="324" y="51"/>
                  </a:cubicBezTo>
                  <a:cubicBezTo>
                    <a:pt x="299" y="21"/>
                    <a:pt x="253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6392841" y="3217153"/>
              <a:ext cx="35312" cy="40609"/>
            </a:xfrm>
            <a:custGeom>
              <a:rect b="b" l="l" r="r" t="t"/>
              <a:pathLst>
                <a:path extrusionOk="0" h="391" w="340">
                  <a:moveTo>
                    <a:pt x="259" y="219"/>
                  </a:moveTo>
                  <a:lnTo>
                    <a:pt x="259" y="254"/>
                  </a:lnTo>
                  <a:cubicBezTo>
                    <a:pt x="259" y="274"/>
                    <a:pt x="244" y="289"/>
                    <a:pt x="223" y="305"/>
                  </a:cubicBezTo>
                  <a:cubicBezTo>
                    <a:pt x="203" y="320"/>
                    <a:pt x="183" y="325"/>
                    <a:pt x="153" y="325"/>
                  </a:cubicBezTo>
                  <a:cubicBezTo>
                    <a:pt x="127" y="325"/>
                    <a:pt x="112" y="320"/>
                    <a:pt x="97" y="310"/>
                  </a:cubicBezTo>
                  <a:cubicBezTo>
                    <a:pt x="82" y="300"/>
                    <a:pt x="77" y="284"/>
                    <a:pt x="77" y="269"/>
                  </a:cubicBezTo>
                  <a:cubicBezTo>
                    <a:pt x="77" y="249"/>
                    <a:pt x="82" y="239"/>
                    <a:pt x="97" y="229"/>
                  </a:cubicBezTo>
                  <a:cubicBezTo>
                    <a:pt x="107" y="224"/>
                    <a:pt x="127" y="219"/>
                    <a:pt x="158" y="219"/>
                  </a:cubicBezTo>
                  <a:close/>
                  <a:moveTo>
                    <a:pt x="188" y="1"/>
                  </a:moveTo>
                  <a:cubicBezTo>
                    <a:pt x="153" y="1"/>
                    <a:pt x="122" y="6"/>
                    <a:pt x="102" y="16"/>
                  </a:cubicBezTo>
                  <a:cubicBezTo>
                    <a:pt x="77" y="21"/>
                    <a:pt x="51" y="31"/>
                    <a:pt x="21" y="51"/>
                  </a:cubicBezTo>
                  <a:lnTo>
                    <a:pt x="56" y="107"/>
                  </a:lnTo>
                  <a:cubicBezTo>
                    <a:pt x="97" y="82"/>
                    <a:pt x="132" y="67"/>
                    <a:pt x="168" y="67"/>
                  </a:cubicBezTo>
                  <a:cubicBezTo>
                    <a:pt x="198" y="67"/>
                    <a:pt x="218" y="77"/>
                    <a:pt x="234" y="87"/>
                  </a:cubicBezTo>
                  <a:cubicBezTo>
                    <a:pt x="254" y="102"/>
                    <a:pt x="259" y="122"/>
                    <a:pt x="259" y="148"/>
                  </a:cubicBezTo>
                  <a:lnTo>
                    <a:pt x="259" y="158"/>
                  </a:lnTo>
                  <a:lnTo>
                    <a:pt x="142" y="158"/>
                  </a:lnTo>
                  <a:cubicBezTo>
                    <a:pt x="97" y="158"/>
                    <a:pt x="61" y="168"/>
                    <a:pt x="36" y="188"/>
                  </a:cubicBezTo>
                  <a:cubicBezTo>
                    <a:pt x="11" y="208"/>
                    <a:pt x="1" y="239"/>
                    <a:pt x="1" y="269"/>
                  </a:cubicBezTo>
                  <a:cubicBezTo>
                    <a:pt x="1" y="295"/>
                    <a:pt x="6" y="315"/>
                    <a:pt x="16" y="330"/>
                  </a:cubicBezTo>
                  <a:cubicBezTo>
                    <a:pt x="26" y="350"/>
                    <a:pt x="41" y="365"/>
                    <a:pt x="61" y="376"/>
                  </a:cubicBezTo>
                  <a:cubicBezTo>
                    <a:pt x="82" y="386"/>
                    <a:pt x="107" y="391"/>
                    <a:pt x="132" y="391"/>
                  </a:cubicBezTo>
                  <a:cubicBezTo>
                    <a:pt x="193" y="391"/>
                    <a:pt x="234" y="371"/>
                    <a:pt x="259" y="340"/>
                  </a:cubicBezTo>
                  <a:lnTo>
                    <a:pt x="259" y="386"/>
                  </a:lnTo>
                  <a:lnTo>
                    <a:pt x="340" y="386"/>
                  </a:lnTo>
                  <a:lnTo>
                    <a:pt x="340" y="138"/>
                  </a:lnTo>
                  <a:cubicBezTo>
                    <a:pt x="340" y="92"/>
                    <a:pt x="325" y="62"/>
                    <a:pt x="299" y="36"/>
                  </a:cubicBezTo>
                  <a:cubicBezTo>
                    <a:pt x="274" y="16"/>
                    <a:pt x="23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440202" y="3217153"/>
              <a:ext cx="22226" cy="40090"/>
            </a:xfrm>
            <a:custGeom>
              <a:rect b="b" l="l" r="r" t="t"/>
              <a:pathLst>
                <a:path extrusionOk="0" h="386" w="214">
                  <a:moveTo>
                    <a:pt x="213" y="1"/>
                  </a:moveTo>
                  <a:cubicBezTo>
                    <a:pt x="183" y="1"/>
                    <a:pt x="157" y="11"/>
                    <a:pt x="132" y="21"/>
                  </a:cubicBezTo>
                  <a:cubicBezTo>
                    <a:pt x="112" y="36"/>
                    <a:pt x="92" y="56"/>
                    <a:pt x="82" y="82"/>
                  </a:cubicBezTo>
                  <a:lnTo>
                    <a:pt x="82" y="6"/>
                  </a:lnTo>
                  <a:lnTo>
                    <a:pt x="0" y="6"/>
                  </a:lnTo>
                  <a:lnTo>
                    <a:pt x="0" y="386"/>
                  </a:lnTo>
                  <a:lnTo>
                    <a:pt x="82" y="386"/>
                  </a:lnTo>
                  <a:lnTo>
                    <a:pt x="82" y="188"/>
                  </a:lnTo>
                  <a:cubicBezTo>
                    <a:pt x="82" y="153"/>
                    <a:pt x="97" y="127"/>
                    <a:pt x="122" y="107"/>
                  </a:cubicBezTo>
                  <a:cubicBezTo>
                    <a:pt x="139" y="90"/>
                    <a:pt x="163" y="80"/>
                    <a:pt x="193" y="80"/>
                  </a:cubicBezTo>
                  <a:cubicBezTo>
                    <a:pt x="200" y="80"/>
                    <a:pt x="206" y="81"/>
                    <a:pt x="213" y="82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464920" y="3217153"/>
              <a:ext cx="36974" cy="40609"/>
            </a:xfrm>
            <a:custGeom>
              <a:rect b="b" l="l" r="r" t="t"/>
              <a:pathLst>
                <a:path extrusionOk="0" h="391" w="356">
                  <a:moveTo>
                    <a:pt x="193" y="1"/>
                  </a:moveTo>
                  <a:cubicBezTo>
                    <a:pt x="158" y="1"/>
                    <a:pt x="122" y="11"/>
                    <a:pt x="97" y="26"/>
                  </a:cubicBezTo>
                  <a:cubicBezTo>
                    <a:pt x="66" y="41"/>
                    <a:pt x="41" y="67"/>
                    <a:pt x="26" y="97"/>
                  </a:cubicBezTo>
                  <a:cubicBezTo>
                    <a:pt x="11" y="122"/>
                    <a:pt x="1" y="158"/>
                    <a:pt x="1" y="198"/>
                  </a:cubicBezTo>
                  <a:cubicBezTo>
                    <a:pt x="1" y="234"/>
                    <a:pt x="11" y="269"/>
                    <a:pt x="26" y="295"/>
                  </a:cubicBezTo>
                  <a:cubicBezTo>
                    <a:pt x="41" y="325"/>
                    <a:pt x="66" y="350"/>
                    <a:pt x="97" y="365"/>
                  </a:cubicBezTo>
                  <a:cubicBezTo>
                    <a:pt x="122" y="381"/>
                    <a:pt x="158" y="391"/>
                    <a:pt x="193" y="391"/>
                  </a:cubicBezTo>
                  <a:cubicBezTo>
                    <a:pt x="228" y="391"/>
                    <a:pt x="264" y="381"/>
                    <a:pt x="289" y="371"/>
                  </a:cubicBezTo>
                  <a:cubicBezTo>
                    <a:pt x="315" y="360"/>
                    <a:pt x="340" y="340"/>
                    <a:pt x="355" y="320"/>
                  </a:cubicBezTo>
                  <a:lnTo>
                    <a:pt x="310" y="274"/>
                  </a:lnTo>
                  <a:cubicBezTo>
                    <a:pt x="284" y="305"/>
                    <a:pt x="249" y="320"/>
                    <a:pt x="198" y="320"/>
                  </a:cubicBezTo>
                  <a:cubicBezTo>
                    <a:pt x="163" y="320"/>
                    <a:pt x="137" y="305"/>
                    <a:pt x="117" y="284"/>
                  </a:cubicBezTo>
                  <a:cubicBezTo>
                    <a:pt x="97" y="259"/>
                    <a:pt x="87" y="234"/>
                    <a:pt x="87" y="198"/>
                  </a:cubicBezTo>
                  <a:cubicBezTo>
                    <a:pt x="87" y="158"/>
                    <a:pt x="97" y="132"/>
                    <a:pt x="117" y="107"/>
                  </a:cubicBezTo>
                  <a:cubicBezTo>
                    <a:pt x="137" y="87"/>
                    <a:pt x="168" y="77"/>
                    <a:pt x="203" y="77"/>
                  </a:cubicBezTo>
                  <a:cubicBezTo>
                    <a:pt x="244" y="77"/>
                    <a:pt x="279" y="87"/>
                    <a:pt x="304" y="117"/>
                  </a:cubicBezTo>
                  <a:lnTo>
                    <a:pt x="350" y="67"/>
                  </a:lnTo>
                  <a:cubicBezTo>
                    <a:pt x="335" y="46"/>
                    <a:pt x="310" y="31"/>
                    <a:pt x="284" y="21"/>
                  </a:cubicBezTo>
                  <a:cubicBezTo>
                    <a:pt x="259" y="6"/>
                    <a:pt x="228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510723" y="3201886"/>
              <a:ext cx="37909" cy="55357"/>
            </a:xfrm>
            <a:custGeom>
              <a:rect b="b" l="l" r="r" t="t"/>
              <a:pathLst>
                <a:path extrusionOk="0" h="533" w="365">
                  <a:moveTo>
                    <a:pt x="0" y="1"/>
                  </a:moveTo>
                  <a:lnTo>
                    <a:pt x="0" y="533"/>
                  </a:lnTo>
                  <a:lnTo>
                    <a:pt x="81" y="533"/>
                  </a:lnTo>
                  <a:lnTo>
                    <a:pt x="81" y="345"/>
                  </a:lnTo>
                  <a:cubicBezTo>
                    <a:pt x="81" y="310"/>
                    <a:pt x="91" y="285"/>
                    <a:pt x="112" y="259"/>
                  </a:cubicBezTo>
                  <a:cubicBezTo>
                    <a:pt x="132" y="239"/>
                    <a:pt x="157" y="229"/>
                    <a:pt x="188" y="229"/>
                  </a:cubicBezTo>
                  <a:cubicBezTo>
                    <a:pt x="218" y="229"/>
                    <a:pt x="238" y="234"/>
                    <a:pt x="259" y="254"/>
                  </a:cubicBezTo>
                  <a:cubicBezTo>
                    <a:pt x="274" y="269"/>
                    <a:pt x="279" y="290"/>
                    <a:pt x="279" y="320"/>
                  </a:cubicBezTo>
                  <a:lnTo>
                    <a:pt x="279" y="533"/>
                  </a:lnTo>
                  <a:lnTo>
                    <a:pt x="365" y="533"/>
                  </a:lnTo>
                  <a:lnTo>
                    <a:pt x="365" y="295"/>
                  </a:lnTo>
                  <a:cubicBezTo>
                    <a:pt x="365" y="249"/>
                    <a:pt x="350" y="214"/>
                    <a:pt x="324" y="188"/>
                  </a:cubicBezTo>
                  <a:cubicBezTo>
                    <a:pt x="299" y="163"/>
                    <a:pt x="264" y="148"/>
                    <a:pt x="223" y="148"/>
                  </a:cubicBezTo>
                  <a:cubicBezTo>
                    <a:pt x="152" y="148"/>
                    <a:pt x="107" y="173"/>
                    <a:pt x="81" y="229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559987" y="3302422"/>
              <a:ext cx="303687" cy="395187"/>
            </a:xfrm>
            <a:custGeom>
              <a:rect b="b" l="l" r="r" t="t"/>
              <a:pathLst>
                <a:path extrusionOk="0" h="3805" w="2924">
                  <a:moveTo>
                    <a:pt x="1014" y="31"/>
                  </a:moveTo>
                  <a:cubicBezTo>
                    <a:pt x="720" y="147"/>
                    <a:pt x="462" y="314"/>
                    <a:pt x="295" y="598"/>
                  </a:cubicBezTo>
                  <a:lnTo>
                    <a:pt x="295" y="598"/>
                  </a:lnTo>
                  <a:cubicBezTo>
                    <a:pt x="97" y="927"/>
                    <a:pt x="1" y="1246"/>
                    <a:pt x="158" y="1961"/>
                  </a:cubicBezTo>
                  <a:lnTo>
                    <a:pt x="158" y="1961"/>
                  </a:lnTo>
                  <a:cubicBezTo>
                    <a:pt x="284" y="2518"/>
                    <a:pt x="507" y="2979"/>
                    <a:pt x="913" y="3303"/>
                  </a:cubicBezTo>
                  <a:lnTo>
                    <a:pt x="913" y="3303"/>
                  </a:lnTo>
                  <a:cubicBezTo>
                    <a:pt x="1070" y="3425"/>
                    <a:pt x="1708" y="3805"/>
                    <a:pt x="2219" y="3409"/>
                  </a:cubicBezTo>
                  <a:lnTo>
                    <a:pt x="2219" y="3409"/>
                  </a:lnTo>
                  <a:cubicBezTo>
                    <a:pt x="2903" y="2878"/>
                    <a:pt x="2924" y="1758"/>
                    <a:pt x="2427" y="1084"/>
                  </a:cubicBezTo>
                  <a:lnTo>
                    <a:pt x="2427" y="1084"/>
                  </a:lnTo>
                  <a:lnTo>
                    <a:pt x="2189" y="755"/>
                  </a:lnTo>
                  <a:cubicBezTo>
                    <a:pt x="1976" y="466"/>
                    <a:pt x="1566" y="0"/>
                    <a:pt x="1181" y="0"/>
                  </a:cubicBezTo>
                  <a:lnTo>
                    <a:pt x="1181" y="0"/>
                  </a:lnTo>
                  <a:cubicBezTo>
                    <a:pt x="1125" y="0"/>
                    <a:pt x="1070" y="10"/>
                    <a:pt x="1014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608386" y="3406075"/>
              <a:ext cx="208966" cy="224234"/>
            </a:xfrm>
            <a:custGeom>
              <a:rect b="b" l="l" r="r" t="t"/>
              <a:pathLst>
                <a:path extrusionOk="0" h="2159" w="2012">
                  <a:moveTo>
                    <a:pt x="153" y="395"/>
                  </a:moveTo>
                  <a:cubicBezTo>
                    <a:pt x="26" y="659"/>
                    <a:pt x="1" y="993"/>
                    <a:pt x="122" y="1292"/>
                  </a:cubicBezTo>
                  <a:lnTo>
                    <a:pt x="122" y="1292"/>
                  </a:lnTo>
                  <a:cubicBezTo>
                    <a:pt x="219" y="1530"/>
                    <a:pt x="507" y="2158"/>
                    <a:pt x="690" y="2148"/>
                  </a:cubicBezTo>
                  <a:lnTo>
                    <a:pt x="690" y="2148"/>
                  </a:lnTo>
                  <a:cubicBezTo>
                    <a:pt x="852" y="2138"/>
                    <a:pt x="913" y="1895"/>
                    <a:pt x="1196" y="1667"/>
                  </a:cubicBezTo>
                  <a:lnTo>
                    <a:pt x="1196" y="1667"/>
                  </a:lnTo>
                  <a:cubicBezTo>
                    <a:pt x="1586" y="1353"/>
                    <a:pt x="1961" y="1307"/>
                    <a:pt x="1992" y="1165"/>
                  </a:cubicBezTo>
                  <a:lnTo>
                    <a:pt x="1992" y="1165"/>
                  </a:lnTo>
                  <a:cubicBezTo>
                    <a:pt x="2012" y="1059"/>
                    <a:pt x="1662" y="537"/>
                    <a:pt x="1662" y="537"/>
                  </a:cubicBezTo>
                  <a:lnTo>
                    <a:pt x="1662" y="537"/>
                  </a:lnTo>
                  <a:cubicBezTo>
                    <a:pt x="1485" y="264"/>
                    <a:pt x="1222" y="71"/>
                    <a:pt x="933" y="15"/>
                  </a:cubicBezTo>
                  <a:lnTo>
                    <a:pt x="933" y="15"/>
                  </a:lnTo>
                  <a:cubicBezTo>
                    <a:pt x="882" y="5"/>
                    <a:pt x="832" y="0"/>
                    <a:pt x="786" y="0"/>
                  </a:cubicBezTo>
                  <a:lnTo>
                    <a:pt x="786" y="0"/>
                  </a:lnTo>
                  <a:cubicBezTo>
                    <a:pt x="517" y="0"/>
                    <a:pt x="279" y="147"/>
                    <a:pt x="153" y="395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558948" y="2863613"/>
              <a:ext cx="304725" cy="375246"/>
            </a:xfrm>
            <a:custGeom>
              <a:rect b="b" l="l" r="r" t="t"/>
              <a:pathLst>
                <a:path extrusionOk="0" h="3613" w="2934">
                  <a:moveTo>
                    <a:pt x="487" y="294"/>
                  </a:moveTo>
                  <a:cubicBezTo>
                    <a:pt x="208" y="548"/>
                    <a:pt x="1" y="1100"/>
                    <a:pt x="46" y="1525"/>
                  </a:cubicBezTo>
                  <a:lnTo>
                    <a:pt x="46" y="1525"/>
                  </a:lnTo>
                  <a:lnTo>
                    <a:pt x="66" y="1688"/>
                  </a:lnTo>
                  <a:cubicBezTo>
                    <a:pt x="163" y="2508"/>
                    <a:pt x="705" y="3212"/>
                    <a:pt x="1475" y="3516"/>
                  </a:cubicBezTo>
                  <a:lnTo>
                    <a:pt x="1475" y="3516"/>
                  </a:lnTo>
                  <a:cubicBezTo>
                    <a:pt x="1713" y="3612"/>
                    <a:pt x="1986" y="3552"/>
                    <a:pt x="2164" y="3359"/>
                  </a:cubicBezTo>
                  <a:lnTo>
                    <a:pt x="2164" y="3359"/>
                  </a:lnTo>
                  <a:lnTo>
                    <a:pt x="2311" y="3202"/>
                  </a:lnTo>
                  <a:cubicBezTo>
                    <a:pt x="2883" y="2589"/>
                    <a:pt x="2934" y="1662"/>
                    <a:pt x="2437" y="988"/>
                  </a:cubicBezTo>
                  <a:lnTo>
                    <a:pt x="2437" y="988"/>
                  </a:lnTo>
                  <a:lnTo>
                    <a:pt x="2199" y="659"/>
                  </a:lnTo>
                  <a:cubicBezTo>
                    <a:pt x="1956" y="330"/>
                    <a:pt x="1601" y="102"/>
                    <a:pt x="1201" y="11"/>
                  </a:cubicBezTo>
                  <a:lnTo>
                    <a:pt x="1201" y="11"/>
                  </a:lnTo>
                  <a:cubicBezTo>
                    <a:pt x="1176" y="1"/>
                    <a:pt x="1145" y="1"/>
                    <a:pt x="1110" y="1"/>
                  </a:cubicBezTo>
                  <a:lnTo>
                    <a:pt x="1110" y="1"/>
                  </a:lnTo>
                  <a:cubicBezTo>
                    <a:pt x="948" y="1"/>
                    <a:pt x="725" y="82"/>
                    <a:pt x="487" y="294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5587925" y="2976198"/>
              <a:ext cx="200034" cy="212705"/>
            </a:xfrm>
            <a:custGeom>
              <a:rect b="b" l="l" r="r" t="t"/>
              <a:pathLst>
                <a:path extrusionOk="0" h="2048" w="1926">
                  <a:moveTo>
                    <a:pt x="618" y="11"/>
                  </a:moveTo>
                  <a:cubicBezTo>
                    <a:pt x="304" y="51"/>
                    <a:pt x="81" y="279"/>
                    <a:pt x="41" y="588"/>
                  </a:cubicBezTo>
                  <a:lnTo>
                    <a:pt x="41" y="588"/>
                  </a:lnTo>
                  <a:cubicBezTo>
                    <a:pt x="0" y="862"/>
                    <a:pt x="86" y="1166"/>
                    <a:pt x="284" y="1394"/>
                  </a:cubicBezTo>
                  <a:lnTo>
                    <a:pt x="284" y="1394"/>
                  </a:lnTo>
                  <a:cubicBezTo>
                    <a:pt x="441" y="1576"/>
                    <a:pt x="887" y="2047"/>
                    <a:pt x="1049" y="1986"/>
                  </a:cubicBezTo>
                  <a:lnTo>
                    <a:pt x="1049" y="1986"/>
                  </a:lnTo>
                  <a:cubicBezTo>
                    <a:pt x="1191" y="1931"/>
                    <a:pt x="1150" y="1632"/>
                    <a:pt x="1241" y="1409"/>
                  </a:cubicBezTo>
                  <a:lnTo>
                    <a:pt x="1241" y="1409"/>
                  </a:lnTo>
                  <a:cubicBezTo>
                    <a:pt x="1419" y="973"/>
                    <a:pt x="1925" y="847"/>
                    <a:pt x="1910" y="715"/>
                  </a:cubicBezTo>
                  <a:lnTo>
                    <a:pt x="1910" y="715"/>
                  </a:lnTo>
                  <a:cubicBezTo>
                    <a:pt x="1895" y="614"/>
                    <a:pt x="1424" y="254"/>
                    <a:pt x="1424" y="254"/>
                  </a:cubicBezTo>
                  <a:lnTo>
                    <a:pt x="1424" y="254"/>
                  </a:lnTo>
                  <a:cubicBezTo>
                    <a:pt x="1221" y="92"/>
                    <a:pt x="978" y="1"/>
                    <a:pt x="740" y="1"/>
                  </a:cubicBezTo>
                  <a:lnTo>
                    <a:pt x="740" y="1"/>
                  </a:lnTo>
                  <a:cubicBezTo>
                    <a:pt x="699" y="1"/>
                    <a:pt x="659" y="6"/>
                    <a:pt x="618" y="11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6066097" y="3787968"/>
              <a:ext cx="493127" cy="329963"/>
            </a:xfrm>
            <a:custGeom>
              <a:rect b="b" l="l" r="r" t="t"/>
              <a:pathLst>
                <a:path extrusionOk="0" h="3177" w="4748">
                  <a:moveTo>
                    <a:pt x="325" y="376"/>
                  </a:moveTo>
                  <a:cubicBezTo>
                    <a:pt x="148" y="573"/>
                    <a:pt x="41" y="827"/>
                    <a:pt x="31" y="1095"/>
                  </a:cubicBezTo>
                  <a:lnTo>
                    <a:pt x="31" y="1095"/>
                  </a:lnTo>
                  <a:lnTo>
                    <a:pt x="26" y="1227"/>
                  </a:lnTo>
                  <a:cubicBezTo>
                    <a:pt x="1" y="1693"/>
                    <a:pt x="269" y="2128"/>
                    <a:pt x="695" y="2326"/>
                  </a:cubicBezTo>
                  <a:lnTo>
                    <a:pt x="695" y="2326"/>
                  </a:lnTo>
                  <a:lnTo>
                    <a:pt x="882" y="2407"/>
                  </a:lnTo>
                  <a:cubicBezTo>
                    <a:pt x="1536" y="2701"/>
                    <a:pt x="2220" y="2919"/>
                    <a:pt x="2929" y="3045"/>
                  </a:cubicBezTo>
                  <a:lnTo>
                    <a:pt x="2929" y="3045"/>
                  </a:lnTo>
                  <a:lnTo>
                    <a:pt x="3223" y="3101"/>
                  </a:lnTo>
                  <a:cubicBezTo>
                    <a:pt x="3628" y="3177"/>
                    <a:pt x="4043" y="3040"/>
                    <a:pt x="4327" y="2736"/>
                  </a:cubicBezTo>
                  <a:lnTo>
                    <a:pt x="4327" y="2736"/>
                  </a:lnTo>
                  <a:lnTo>
                    <a:pt x="4337" y="2731"/>
                  </a:lnTo>
                  <a:cubicBezTo>
                    <a:pt x="4646" y="2402"/>
                    <a:pt x="4747" y="1926"/>
                    <a:pt x="4600" y="1500"/>
                  </a:cubicBezTo>
                  <a:lnTo>
                    <a:pt x="4600" y="1500"/>
                  </a:lnTo>
                  <a:cubicBezTo>
                    <a:pt x="4489" y="1171"/>
                    <a:pt x="4236" y="903"/>
                    <a:pt x="3917" y="771"/>
                  </a:cubicBezTo>
                  <a:lnTo>
                    <a:pt x="3917" y="771"/>
                  </a:lnTo>
                  <a:lnTo>
                    <a:pt x="3521" y="609"/>
                  </a:lnTo>
                  <a:cubicBezTo>
                    <a:pt x="2919" y="361"/>
                    <a:pt x="2290" y="178"/>
                    <a:pt x="1647" y="67"/>
                  </a:cubicBezTo>
                  <a:lnTo>
                    <a:pt x="1647" y="67"/>
                  </a:lnTo>
                  <a:lnTo>
                    <a:pt x="1369" y="16"/>
                  </a:lnTo>
                  <a:cubicBezTo>
                    <a:pt x="1303" y="6"/>
                    <a:pt x="1242" y="1"/>
                    <a:pt x="1176" y="1"/>
                  </a:cubicBezTo>
                  <a:lnTo>
                    <a:pt x="1176" y="1"/>
                  </a:lnTo>
                  <a:cubicBezTo>
                    <a:pt x="857" y="1"/>
                    <a:pt x="543" y="138"/>
                    <a:pt x="325" y="376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6299679" y="3893802"/>
              <a:ext cx="245317" cy="199931"/>
            </a:xfrm>
            <a:custGeom>
              <a:rect b="b" l="l" r="r" t="t"/>
              <a:pathLst>
                <a:path extrusionOk="0" h="1925" w="2362">
                  <a:moveTo>
                    <a:pt x="371" y="167"/>
                  </a:moveTo>
                  <a:cubicBezTo>
                    <a:pt x="102" y="345"/>
                    <a:pt x="1" y="654"/>
                    <a:pt x="112" y="957"/>
                  </a:cubicBezTo>
                  <a:lnTo>
                    <a:pt x="112" y="957"/>
                  </a:lnTo>
                  <a:cubicBezTo>
                    <a:pt x="214" y="1221"/>
                    <a:pt x="442" y="1454"/>
                    <a:pt x="735" y="1586"/>
                  </a:cubicBezTo>
                  <a:lnTo>
                    <a:pt x="735" y="1586"/>
                  </a:lnTo>
                  <a:lnTo>
                    <a:pt x="1080" y="1738"/>
                  </a:lnTo>
                  <a:cubicBezTo>
                    <a:pt x="1495" y="1925"/>
                    <a:pt x="1966" y="1798"/>
                    <a:pt x="2128" y="1459"/>
                  </a:cubicBezTo>
                  <a:lnTo>
                    <a:pt x="2128" y="1459"/>
                  </a:lnTo>
                  <a:lnTo>
                    <a:pt x="2210" y="1282"/>
                  </a:lnTo>
                  <a:cubicBezTo>
                    <a:pt x="2230" y="1236"/>
                    <a:pt x="2245" y="1190"/>
                    <a:pt x="2255" y="1140"/>
                  </a:cubicBezTo>
                  <a:lnTo>
                    <a:pt x="2255" y="1140"/>
                  </a:lnTo>
                  <a:lnTo>
                    <a:pt x="2291" y="952"/>
                  </a:lnTo>
                  <a:cubicBezTo>
                    <a:pt x="2362" y="583"/>
                    <a:pt x="2058" y="203"/>
                    <a:pt x="1612" y="106"/>
                  </a:cubicBezTo>
                  <a:lnTo>
                    <a:pt x="1612" y="106"/>
                  </a:lnTo>
                  <a:lnTo>
                    <a:pt x="1247" y="25"/>
                  </a:lnTo>
                  <a:cubicBezTo>
                    <a:pt x="1156" y="10"/>
                    <a:pt x="1060" y="0"/>
                    <a:pt x="974" y="0"/>
                  </a:cubicBezTo>
                  <a:lnTo>
                    <a:pt x="974" y="0"/>
                  </a:lnTo>
                  <a:cubicBezTo>
                    <a:pt x="751" y="0"/>
                    <a:pt x="538" y="56"/>
                    <a:pt x="371" y="167"/>
                  </a:cubicBezTo>
                  <a:close/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24"/>
            <p:cNvGrpSpPr/>
            <p:nvPr/>
          </p:nvGrpSpPr>
          <p:grpSpPr>
            <a:xfrm>
              <a:off x="6297694" y="1878075"/>
              <a:ext cx="395002" cy="395184"/>
              <a:chOff x="6295879" y="2511834"/>
              <a:chExt cx="375049" cy="375222"/>
            </a:xfrm>
          </p:grpSpPr>
          <p:sp>
            <p:nvSpPr>
              <p:cNvPr id="616" name="Google Shape;616;p24"/>
              <p:cNvSpPr/>
              <p:nvPr/>
            </p:nvSpPr>
            <p:spPr>
              <a:xfrm>
                <a:off x="6295879" y="2511834"/>
                <a:ext cx="375049" cy="375222"/>
              </a:xfrm>
              <a:custGeom>
                <a:rect b="b" l="l" r="r" t="t"/>
                <a:pathLst>
                  <a:path extrusionOk="0" fill="none" h="2043" w="2042">
                    <a:moveTo>
                      <a:pt x="2041" y="1024"/>
                    </a:moveTo>
                    <a:cubicBezTo>
                      <a:pt x="2041" y="457"/>
                      <a:pt x="1586" y="1"/>
                      <a:pt x="1023" y="1"/>
                    </a:cubicBezTo>
                    <a:cubicBezTo>
                      <a:pt x="456" y="1"/>
                      <a:pt x="0" y="457"/>
                      <a:pt x="0" y="1024"/>
                    </a:cubicBezTo>
                    <a:cubicBezTo>
                      <a:pt x="0" y="1586"/>
                      <a:pt x="456" y="2042"/>
                      <a:pt x="1023" y="2042"/>
                    </a:cubicBezTo>
                    <a:cubicBezTo>
                      <a:pt x="1586" y="2042"/>
                      <a:pt x="2041" y="1586"/>
                      <a:pt x="2041" y="1024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386060" y="2511834"/>
                <a:ext cx="194688" cy="375222"/>
              </a:xfrm>
              <a:custGeom>
                <a:rect b="b" l="l" r="r" t="t"/>
                <a:pathLst>
                  <a:path extrusionOk="0" fill="none" h="2043" w="1060">
                    <a:moveTo>
                      <a:pt x="1059" y="1024"/>
                    </a:moveTo>
                    <a:cubicBezTo>
                      <a:pt x="1059" y="457"/>
                      <a:pt x="821" y="1"/>
                      <a:pt x="527" y="1"/>
                    </a:cubicBezTo>
                    <a:cubicBezTo>
                      <a:pt x="238" y="1"/>
                      <a:pt x="0" y="457"/>
                      <a:pt x="0" y="1024"/>
                    </a:cubicBezTo>
                    <a:cubicBezTo>
                      <a:pt x="0" y="1586"/>
                      <a:pt x="238" y="2042"/>
                      <a:pt x="527" y="2042"/>
                    </a:cubicBezTo>
                    <a:cubicBezTo>
                      <a:pt x="821" y="2042"/>
                      <a:pt x="1059" y="1586"/>
                      <a:pt x="1059" y="1024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6483771" y="2511834"/>
                <a:ext cx="184" cy="375222"/>
              </a:xfrm>
              <a:custGeom>
                <a:rect b="b" l="l" r="r" t="t"/>
                <a:pathLst>
                  <a:path extrusionOk="0" fill="none" h="2043" w="1">
                    <a:moveTo>
                      <a:pt x="0" y="204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295879" y="2699722"/>
                <a:ext cx="375049" cy="184"/>
              </a:xfrm>
              <a:custGeom>
                <a:rect b="b" l="l" r="r" t="t"/>
                <a:pathLst>
                  <a:path extrusionOk="0" fill="none" h="1" w="2042">
                    <a:moveTo>
                      <a:pt x="0" y="1"/>
                    </a:moveTo>
                    <a:lnTo>
                      <a:pt x="2041" y="1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6340510" y="2577035"/>
                <a:ext cx="285787" cy="26264"/>
              </a:xfrm>
              <a:custGeom>
                <a:rect b="b" l="l" r="r" t="t"/>
                <a:pathLst>
                  <a:path extrusionOk="0" fill="none" h="143" w="1556">
                    <a:moveTo>
                      <a:pt x="1555" y="0"/>
                    </a:moveTo>
                    <a:cubicBezTo>
                      <a:pt x="1327" y="91"/>
                      <a:pt x="1064" y="142"/>
                      <a:pt x="775" y="142"/>
                    </a:cubicBezTo>
                    <a:cubicBezTo>
                      <a:pt x="492" y="142"/>
                      <a:pt x="228" y="91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6338674" y="2792840"/>
                <a:ext cx="289460" cy="27182"/>
              </a:xfrm>
              <a:custGeom>
                <a:rect b="b" l="l" r="r" t="t"/>
                <a:pathLst>
                  <a:path extrusionOk="0" fill="none" h="148" w="1576">
                    <a:moveTo>
                      <a:pt x="0" y="147"/>
                    </a:moveTo>
                    <a:cubicBezTo>
                      <a:pt x="228" y="51"/>
                      <a:pt x="502" y="0"/>
                      <a:pt x="785" y="0"/>
                    </a:cubicBezTo>
                    <a:cubicBezTo>
                      <a:pt x="1074" y="0"/>
                      <a:pt x="1347" y="51"/>
                      <a:pt x="1575" y="147"/>
                    </a:cubicBez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24"/>
            <p:cNvGrpSpPr/>
            <p:nvPr/>
          </p:nvGrpSpPr>
          <p:grpSpPr>
            <a:xfrm>
              <a:off x="6162895" y="1743094"/>
              <a:ext cx="664600" cy="665119"/>
              <a:chOff x="6162895" y="1704119"/>
              <a:chExt cx="664600" cy="665119"/>
            </a:xfrm>
          </p:grpSpPr>
          <p:sp>
            <p:nvSpPr>
              <p:cNvPr id="623" name="Google Shape;623;p24"/>
              <p:cNvSpPr/>
              <p:nvPr/>
            </p:nvSpPr>
            <p:spPr>
              <a:xfrm>
                <a:off x="6162895" y="1704119"/>
                <a:ext cx="664600" cy="665119"/>
              </a:xfrm>
              <a:custGeom>
                <a:rect b="b" l="l" r="r" t="t"/>
                <a:pathLst>
                  <a:path extrusionOk="0" fill="none" h="6404" w="6399">
                    <a:moveTo>
                      <a:pt x="6399" y="3202"/>
                    </a:moveTo>
                    <a:cubicBezTo>
                      <a:pt x="6399" y="4969"/>
                      <a:pt x="4965" y="6403"/>
                      <a:pt x="3197" y="6403"/>
                    </a:cubicBezTo>
                    <a:cubicBezTo>
                      <a:pt x="1429" y="6403"/>
                      <a:pt x="1" y="4969"/>
                      <a:pt x="1" y="3202"/>
                    </a:cubicBezTo>
                    <a:cubicBezTo>
                      <a:pt x="1" y="1434"/>
                      <a:pt x="1429" y="0"/>
                      <a:pt x="3197" y="0"/>
                    </a:cubicBezTo>
                    <a:cubicBezTo>
                      <a:pt x="4965" y="0"/>
                      <a:pt x="6399" y="1434"/>
                      <a:pt x="6399" y="3202"/>
                    </a:cubicBezTo>
                    <a:close/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miter lim="50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6264470" y="1805590"/>
                <a:ext cx="469966" cy="469967"/>
              </a:xfrm>
              <a:custGeom>
                <a:rect b="b" l="l" r="r" t="t"/>
                <a:pathLst>
                  <a:path extrusionOk="0" fill="none" h="4525" w="4525">
                    <a:moveTo>
                      <a:pt x="1" y="4524"/>
                    </a:moveTo>
                    <a:lnTo>
                      <a:pt x="4524" y="1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miter lim="50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5" name="Google Shape;625;p24"/>
          <p:cNvSpPr/>
          <p:nvPr/>
        </p:nvSpPr>
        <p:spPr>
          <a:xfrm flipH="1">
            <a:off x="1864814" y="264627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4"/>
          <p:cNvGrpSpPr/>
          <p:nvPr/>
        </p:nvGrpSpPr>
        <p:grpSpPr>
          <a:xfrm>
            <a:off x="457198" y="3224039"/>
            <a:ext cx="3519053" cy="1319379"/>
            <a:chOff x="457198" y="3224039"/>
            <a:chExt cx="3519053" cy="1319379"/>
          </a:xfrm>
        </p:grpSpPr>
        <p:cxnSp>
          <p:nvCxnSpPr>
            <p:cNvPr id="627" name="Google Shape;627;p24"/>
            <p:cNvCxnSpPr>
              <a:stCxn id="579" idx="2"/>
              <a:endCxn id="582" idx="2"/>
            </p:cNvCxnSpPr>
            <p:nvPr/>
          </p:nvCxnSpPr>
          <p:spPr>
            <a:xfrm rot="5400000">
              <a:off x="2754802" y="2906789"/>
              <a:ext cx="904200" cy="15387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28" name="Google Shape;628;p24"/>
            <p:cNvGrpSpPr/>
            <p:nvPr/>
          </p:nvGrpSpPr>
          <p:grpSpPr>
            <a:xfrm>
              <a:off x="457198" y="3500588"/>
              <a:ext cx="1980302" cy="1042831"/>
              <a:chOff x="-2082452" y="1205438"/>
              <a:chExt cx="1980302" cy="1042831"/>
            </a:xfrm>
          </p:grpSpPr>
          <p:sp>
            <p:nvSpPr>
              <p:cNvPr id="629" name="Google Shape;629;p24"/>
              <p:cNvSpPr txBox="1"/>
              <p:nvPr/>
            </p:nvSpPr>
            <p:spPr>
              <a:xfrm>
                <a:off x="-2082452" y="120543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Sequence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30" name="Google Shape;630;p2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LSTM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testing </a:t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 flipH="1">
            <a:off x="1864814" y="146060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 flipH="1">
            <a:off x="1864814" y="384193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 txBox="1"/>
          <p:nvPr/>
        </p:nvSpPr>
        <p:spPr>
          <a:xfrm>
            <a:off x="2281475" y="983100"/>
            <a:ext cx="4323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Comparing classification models results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5"/>
          <p:cNvSpPr/>
          <p:nvPr/>
        </p:nvSpPr>
        <p:spPr>
          <a:xfrm flipH="1">
            <a:off x="1864814" y="264627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304550" y="1286803"/>
            <a:ext cx="2126700" cy="57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for unprepared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1" name="Google Shape;6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0" y="2335700"/>
            <a:ext cx="3735325" cy="7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25" y="3747913"/>
            <a:ext cx="344441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5"/>
          <p:cNvSpPr/>
          <p:nvPr/>
        </p:nvSpPr>
        <p:spPr>
          <a:xfrm>
            <a:off x="6171950" y="1286803"/>
            <a:ext cx="2126700" cy="572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for prepared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4" name="Google Shape;6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775" y="2335697"/>
            <a:ext cx="33464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2625" y="3716025"/>
            <a:ext cx="3498776" cy="6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8775" y="4461250"/>
            <a:ext cx="19842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963" y="4496197"/>
            <a:ext cx="1795813" cy="50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testing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on full dataframe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 flipH="1">
            <a:off x="1864814" y="146060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 flipH="1">
            <a:off x="1864814" y="384193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 txBox="1"/>
          <p:nvPr/>
        </p:nvSpPr>
        <p:spPr>
          <a:xfrm>
            <a:off x="2281475" y="983100"/>
            <a:ext cx="4323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Comparing 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classification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models results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6" name="Google Shape;656;p26"/>
          <p:cNvSpPr/>
          <p:nvPr/>
        </p:nvSpPr>
        <p:spPr>
          <a:xfrm flipH="1">
            <a:off x="1864814" y="264627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>
            <a:off x="3508650" y="1390516"/>
            <a:ext cx="2126700" cy="57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for unprepared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8" name="Google Shape;6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50" y="3511296"/>
            <a:ext cx="4046000" cy="7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49" y="2370618"/>
            <a:ext cx="4241792" cy="8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991" y="2739775"/>
            <a:ext cx="26289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testing</a:t>
            </a:r>
            <a:endParaRPr sz="2400"/>
          </a:p>
        </p:txBody>
      </p:sp>
      <p:sp>
        <p:nvSpPr>
          <p:cNvPr id="666" name="Google Shape;666;p27"/>
          <p:cNvSpPr txBox="1"/>
          <p:nvPr/>
        </p:nvSpPr>
        <p:spPr>
          <a:xfrm>
            <a:off x="3198850" y="983100"/>
            <a:ext cx="2503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Multinomial Naive Bayes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7" name="Google Shape;667;p27"/>
          <p:cNvSpPr txBox="1"/>
          <p:nvPr/>
        </p:nvSpPr>
        <p:spPr>
          <a:xfrm>
            <a:off x="457200" y="1456650"/>
            <a:ext cx="49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Multinomial Naive Bayes algorithm is a probabilistic learning method that is mostly used in Natural Language Processing (NLP)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8" name="Google Shape;6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800" y="1456650"/>
            <a:ext cx="3577425" cy="10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2" y="2688430"/>
            <a:ext cx="1966721" cy="179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0785" y="2728125"/>
            <a:ext cx="1920064" cy="17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9800" y="4446075"/>
            <a:ext cx="19667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9500" y="2582300"/>
            <a:ext cx="2398961" cy="1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testing</a:t>
            </a:r>
            <a:endParaRPr sz="2400"/>
          </a:p>
        </p:txBody>
      </p:sp>
      <p:sp>
        <p:nvSpPr>
          <p:cNvPr id="678" name="Google Shape;678;p28"/>
          <p:cNvSpPr txBox="1"/>
          <p:nvPr/>
        </p:nvSpPr>
        <p:spPr>
          <a:xfrm>
            <a:off x="2765350" y="983100"/>
            <a:ext cx="2503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LSTM Model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76200" y="1228050"/>
            <a:ext cx="4428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Sequential model with 1 LSTM layer of 100 neurons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0" name="Google Shape;6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0" y="1562100"/>
            <a:ext cx="4618375" cy="14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50" y="2964675"/>
            <a:ext cx="3494290" cy="21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075" y="1667550"/>
            <a:ext cx="4258650" cy="19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8"/>
          <p:cNvSpPr txBox="1"/>
          <p:nvPr/>
        </p:nvSpPr>
        <p:spPr>
          <a:xfrm>
            <a:off x="5805625" y="1228050"/>
            <a:ext cx="1599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Running 10 epochs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testing</a:t>
            </a:r>
            <a:endParaRPr sz="2400"/>
          </a:p>
        </p:txBody>
      </p:sp>
      <p:sp>
        <p:nvSpPr>
          <p:cNvPr id="689" name="Google Shape;689;p29"/>
          <p:cNvSpPr txBox="1"/>
          <p:nvPr/>
        </p:nvSpPr>
        <p:spPr>
          <a:xfrm>
            <a:off x="2765350" y="983100"/>
            <a:ext cx="2503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LSTM Model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9"/>
          <p:cNvSpPr txBox="1"/>
          <p:nvPr/>
        </p:nvSpPr>
        <p:spPr>
          <a:xfrm>
            <a:off x="76200" y="1359900"/>
            <a:ext cx="44289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Optimal accuracy and loss were  achieved with epoch 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Check accuracy on test data: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1" name="Google Shape;6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75" y="1793225"/>
            <a:ext cx="14721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00" y="2502775"/>
            <a:ext cx="3109300" cy="22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321" y="2558275"/>
            <a:ext cx="2781065" cy="20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Insights</a:t>
            </a:r>
            <a:endParaRPr sz="2400"/>
          </a:p>
        </p:txBody>
      </p:sp>
      <p:grpSp>
        <p:nvGrpSpPr>
          <p:cNvPr id="699" name="Google Shape;699;p30"/>
          <p:cNvGrpSpPr/>
          <p:nvPr/>
        </p:nvGrpSpPr>
        <p:grpSpPr>
          <a:xfrm>
            <a:off x="759150" y="1155599"/>
            <a:ext cx="1597500" cy="3730876"/>
            <a:chOff x="759150" y="1536599"/>
            <a:chExt cx="1597500" cy="3730876"/>
          </a:xfrm>
        </p:grpSpPr>
        <p:sp>
          <p:nvSpPr>
            <p:cNvPr id="700" name="Google Shape;700;p30"/>
            <p:cNvSpPr/>
            <p:nvPr/>
          </p:nvSpPr>
          <p:spPr>
            <a:xfrm>
              <a:off x="762950" y="2257875"/>
              <a:ext cx="1593600" cy="300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1" name="Google Shape;701;p30"/>
            <p:cNvCxnSpPr>
              <a:stCxn id="700" idx="0"/>
              <a:endCxn id="702" idx="4"/>
            </p:cNvCxnSpPr>
            <p:nvPr/>
          </p:nvCxnSpPr>
          <p:spPr>
            <a:xfrm rot="10800000">
              <a:off x="1559750" y="21702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3" name="Google Shape;703;p30"/>
            <p:cNvSpPr/>
            <p:nvPr/>
          </p:nvSpPr>
          <p:spPr>
            <a:xfrm>
              <a:off x="1258362" y="1536599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>
                <a:solidFill>
                  <a:schemeClr val="lt1"/>
                </a:solidFill>
              </a:endParaRPr>
            </a:p>
          </p:txBody>
        </p:sp>
        <p:grpSp>
          <p:nvGrpSpPr>
            <p:cNvPr id="704" name="Google Shape;704;p30"/>
            <p:cNvGrpSpPr/>
            <p:nvPr/>
          </p:nvGrpSpPr>
          <p:grpSpPr>
            <a:xfrm>
              <a:off x="759150" y="2334575"/>
              <a:ext cx="1597500" cy="2810550"/>
              <a:chOff x="759150" y="2363400"/>
              <a:chExt cx="1597500" cy="2810550"/>
            </a:xfrm>
          </p:grpSpPr>
          <p:sp>
            <p:nvSpPr>
              <p:cNvPr id="705" name="Google Shape;705;p30"/>
              <p:cNvSpPr txBox="1"/>
              <p:nvPr/>
            </p:nvSpPr>
            <p:spPr>
              <a:xfrm>
                <a:off x="759169" y="2363400"/>
                <a:ext cx="1593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cleaning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6" name="Google Shape;706;p30"/>
              <p:cNvSpPr txBox="1"/>
              <p:nvPr/>
            </p:nvSpPr>
            <p:spPr>
              <a:xfrm>
                <a:off x="759150" y="2718450"/>
                <a:ext cx="1597500" cy="24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By the data given there is no necessary in stemming, removing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punctuations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etc since the results are good even without cleaning process. Looking for red flags such as the autor or extreme words could assist.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07" name="Google Shape;707;p30"/>
          <p:cNvGrpSpPr/>
          <p:nvPr/>
        </p:nvGrpSpPr>
        <p:grpSpPr>
          <a:xfrm>
            <a:off x="2671600" y="1155599"/>
            <a:ext cx="1692300" cy="3608476"/>
            <a:chOff x="2671600" y="1536599"/>
            <a:chExt cx="1692300" cy="3608476"/>
          </a:xfrm>
        </p:grpSpPr>
        <p:sp>
          <p:nvSpPr>
            <p:cNvPr id="708" name="Google Shape;708;p30"/>
            <p:cNvSpPr/>
            <p:nvPr/>
          </p:nvSpPr>
          <p:spPr>
            <a:xfrm>
              <a:off x="2671600" y="2257875"/>
              <a:ext cx="1692300" cy="2887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9" name="Google Shape;709;p30"/>
            <p:cNvCxnSpPr>
              <a:stCxn id="708" idx="0"/>
              <a:endCxn id="710" idx="4"/>
            </p:cNvCxnSpPr>
            <p:nvPr/>
          </p:nvCxnSpPr>
          <p:spPr>
            <a:xfrm rot="10800000">
              <a:off x="3517750" y="21702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1" name="Google Shape;711;p30"/>
            <p:cNvSpPr/>
            <p:nvPr/>
          </p:nvSpPr>
          <p:spPr>
            <a:xfrm>
              <a:off x="3265472" y="1536599"/>
              <a:ext cx="603000" cy="603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4000">
                <a:solidFill>
                  <a:schemeClr val="lt1"/>
                </a:solidFill>
              </a:endParaRPr>
            </a:p>
          </p:txBody>
        </p:sp>
        <p:grpSp>
          <p:nvGrpSpPr>
            <p:cNvPr id="712" name="Google Shape;712;p30"/>
            <p:cNvGrpSpPr/>
            <p:nvPr/>
          </p:nvGrpSpPr>
          <p:grpSpPr>
            <a:xfrm>
              <a:off x="2770162" y="2334575"/>
              <a:ext cx="1593619" cy="1247550"/>
              <a:chOff x="759150" y="2363400"/>
              <a:chExt cx="1593619" cy="1247550"/>
            </a:xfrm>
          </p:grpSpPr>
          <p:sp>
            <p:nvSpPr>
              <p:cNvPr id="713" name="Google Shape;713;p30"/>
              <p:cNvSpPr txBox="1"/>
              <p:nvPr/>
            </p:nvSpPr>
            <p:spPr>
              <a:xfrm>
                <a:off x="759169" y="2363400"/>
                <a:ext cx="1593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Validation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30"/>
              <p:cNvSpPr txBox="1"/>
              <p:nvPr/>
            </p:nvSpPr>
            <p:spPr>
              <a:xfrm>
                <a:off x="759150" y="2718450"/>
                <a:ext cx="1593600" cy="8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There are 2 types of validation in this project: our tool (work) and the source credibility. For validate our tool we need the lowest loss (log loss, RMSE) and for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credibility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we need to use likelihood.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15" name="Google Shape;715;p30"/>
          <p:cNvGrpSpPr/>
          <p:nvPr/>
        </p:nvGrpSpPr>
        <p:grpSpPr>
          <a:xfrm>
            <a:off x="4779275" y="1155599"/>
            <a:ext cx="1593606" cy="3608476"/>
            <a:chOff x="4779275" y="1536599"/>
            <a:chExt cx="1593606" cy="3608476"/>
          </a:xfrm>
        </p:grpSpPr>
        <p:sp>
          <p:nvSpPr>
            <p:cNvPr id="716" name="Google Shape;716;p30"/>
            <p:cNvSpPr/>
            <p:nvPr/>
          </p:nvSpPr>
          <p:spPr>
            <a:xfrm>
              <a:off x="4779275" y="2257875"/>
              <a:ext cx="1509300" cy="2887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7" name="Google Shape;717;p30"/>
            <p:cNvCxnSpPr>
              <a:stCxn id="716" idx="0"/>
              <a:endCxn id="718" idx="4"/>
            </p:cNvCxnSpPr>
            <p:nvPr/>
          </p:nvCxnSpPr>
          <p:spPr>
            <a:xfrm rot="10800000">
              <a:off x="5533925" y="21702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9" name="Google Shape;719;p30"/>
            <p:cNvSpPr/>
            <p:nvPr/>
          </p:nvSpPr>
          <p:spPr>
            <a:xfrm>
              <a:off x="5274581" y="1536599"/>
              <a:ext cx="603000" cy="6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4000">
                <a:solidFill>
                  <a:schemeClr val="lt1"/>
                </a:solidFill>
              </a:endParaRPr>
            </a:p>
          </p:txBody>
        </p:sp>
        <p:grpSp>
          <p:nvGrpSpPr>
            <p:cNvPr id="720" name="Google Shape;720;p30"/>
            <p:cNvGrpSpPr/>
            <p:nvPr/>
          </p:nvGrpSpPr>
          <p:grpSpPr>
            <a:xfrm>
              <a:off x="4779275" y="2334575"/>
              <a:ext cx="1593606" cy="2089350"/>
              <a:chOff x="759163" y="2363400"/>
              <a:chExt cx="1593606" cy="2089350"/>
            </a:xfrm>
          </p:grpSpPr>
          <p:sp>
            <p:nvSpPr>
              <p:cNvPr id="721" name="Google Shape;721;p30"/>
              <p:cNvSpPr txBox="1"/>
              <p:nvPr/>
            </p:nvSpPr>
            <p:spPr>
              <a:xfrm>
                <a:off x="759169" y="2363400"/>
                <a:ext cx="1593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Winning model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2" name="Google Shape;722;p30"/>
              <p:cNvSpPr txBox="1"/>
              <p:nvPr/>
            </p:nvSpPr>
            <p:spPr>
              <a:xfrm>
                <a:off x="759163" y="2718450"/>
                <a:ext cx="1593600" cy="173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There is no significant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winning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model, though Logistic regression was the one with high accuracy, lower log loss and yet less overfitted.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23" name="Google Shape;723;p30"/>
          <p:cNvGrpSpPr/>
          <p:nvPr/>
        </p:nvGrpSpPr>
        <p:grpSpPr>
          <a:xfrm>
            <a:off x="6688725" y="1155599"/>
            <a:ext cx="1692306" cy="3608476"/>
            <a:chOff x="6688725" y="1536599"/>
            <a:chExt cx="1692306" cy="3608476"/>
          </a:xfrm>
        </p:grpSpPr>
        <p:sp>
          <p:nvSpPr>
            <p:cNvPr id="724" name="Google Shape;724;p30"/>
            <p:cNvSpPr/>
            <p:nvPr/>
          </p:nvSpPr>
          <p:spPr>
            <a:xfrm>
              <a:off x="6688725" y="2257875"/>
              <a:ext cx="1692300" cy="2887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5" name="Google Shape;725;p30"/>
            <p:cNvCxnSpPr>
              <a:stCxn id="724" idx="0"/>
              <a:endCxn id="726" idx="4"/>
            </p:cNvCxnSpPr>
            <p:nvPr/>
          </p:nvCxnSpPr>
          <p:spPr>
            <a:xfrm rot="10800000">
              <a:off x="7534875" y="21702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7" name="Google Shape;727;p30"/>
            <p:cNvSpPr/>
            <p:nvPr/>
          </p:nvSpPr>
          <p:spPr>
            <a:xfrm>
              <a:off x="7282731" y="1536599"/>
              <a:ext cx="603000" cy="60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4000">
                <a:solidFill>
                  <a:schemeClr val="lt1"/>
                </a:solidFill>
              </a:endParaRPr>
            </a:p>
          </p:txBody>
        </p:sp>
        <p:grpSp>
          <p:nvGrpSpPr>
            <p:cNvPr id="728" name="Google Shape;728;p30"/>
            <p:cNvGrpSpPr/>
            <p:nvPr/>
          </p:nvGrpSpPr>
          <p:grpSpPr>
            <a:xfrm>
              <a:off x="6688725" y="2334575"/>
              <a:ext cx="1692306" cy="2477200"/>
              <a:chOff x="660463" y="2363400"/>
              <a:chExt cx="1692306" cy="2477200"/>
            </a:xfrm>
          </p:grpSpPr>
          <p:sp>
            <p:nvSpPr>
              <p:cNvPr id="729" name="Google Shape;729;p30"/>
              <p:cNvSpPr txBox="1"/>
              <p:nvPr/>
            </p:nvSpPr>
            <p:spPr>
              <a:xfrm>
                <a:off x="759169" y="2363400"/>
                <a:ext cx="1593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Future plans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0" name="Google Shape;730;p30"/>
              <p:cNvSpPr txBox="1"/>
              <p:nvPr/>
            </p:nvSpPr>
            <p:spPr>
              <a:xfrm>
                <a:off x="660463" y="2620000"/>
                <a:ext cx="1692300" cy="222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Pipeline for any data should include the “fast”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version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first and multiple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models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testing,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considering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the loss is to test our tool and accuracy for testing the source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credibility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1"/>
          <p:cNvSpPr txBox="1"/>
          <p:nvPr/>
        </p:nvSpPr>
        <p:spPr>
          <a:xfrm>
            <a:off x="1101925" y="506425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 you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 </a:t>
            </a:r>
            <a:endParaRPr sz="2400"/>
          </a:p>
        </p:txBody>
      </p:sp>
      <p:grpSp>
        <p:nvGrpSpPr>
          <p:cNvPr id="222" name="Google Shape;222;p16"/>
          <p:cNvGrpSpPr/>
          <p:nvPr/>
        </p:nvGrpSpPr>
        <p:grpSpPr>
          <a:xfrm>
            <a:off x="481150" y="1007775"/>
            <a:ext cx="3419971" cy="3737900"/>
            <a:chOff x="481150" y="1007775"/>
            <a:chExt cx="3419971" cy="3737900"/>
          </a:xfrm>
        </p:grpSpPr>
        <p:sp>
          <p:nvSpPr>
            <p:cNvPr id="223" name="Google Shape;223;p16"/>
            <p:cNvSpPr/>
            <p:nvPr/>
          </p:nvSpPr>
          <p:spPr>
            <a:xfrm>
              <a:off x="481150" y="1007775"/>
              <a:ext cx="3419971" cy="3671041"/>
            </a:xfrm>
            <a:custGeom>
              <a:rect b="b" l="l" r="r" t="t"/>
              <a:pathLst>
                <a:path extrusionOk="0" h="24400" w="19174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69843" y="4667091"/>
              <a:ext cx="2778451" cy="78584"/>
            </a:xfrm>
            <a:custGeom>
              <a:rect b="b" l="l" r="r" t="t"/>
              <a:pathLst>
                <a:path extrusionOk="0" h="690" w="31418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733350" y="2296039"/>
              <a:ext cx="1366224" cy="2402396"/>
            </a:xfrm>
            <a:custGeom>
              <a:rect b="b" l="l" r="r" t="t"/>
              <a:pathLst>
                <a:path extrusionOk="0" h="21094" w="11996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655449" y="2246953"/>
              <a:ext cx="1380119" cy="2451482"/>
            </a:xfrm>
            <a:custGeom>
              <a:rect b="b" l="l" r="r" t="t"/>
              <a:pathLst>
                <a:path extrusionOk="0" h="21525" w="12118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59331" y="2192742"/>
              <a:ext cx="1498906" cy="2505694"/>
            </a:xfrm>
            <a:custGeom>
              <a:rect b="b" l="l" r="r" t="t"/>
              <a:pathLst>
                <a:path extrusionOk="0" h="22001" w="13161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631760" y="4250600"/>
              <a:ext cx="1139583" cy="308186"/>
            </a:xfrm>
            <a:custGeom>
              <a:rect b="b" l="l" r="r" t="t"/>
              <a:pathLst>
                <a:path extrusionOk="0" h="2706" w="10006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105996" y="3635600"/>
              <a:ext cx="665345" cy="534258"/>
            </a:xfrm>
            <a:custGeom>
              <a:rect b="b" l="l" r="r" t="t"/>
              <a:pathLst>
                <a:path extrusionOk="0" h="4691" w="5842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611032" y="2424050"/>
              <a:ext cx="253405" cy="285750"/>
            </a:xfrm>
            <a:custGeom>
              <a:rect b="b" l="l" r="r" t="t"/>
              <a:pathLst>
                <a:path extrusionOk="0" h="2509" w="2225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67507" y="2424050"/>
              <a:ext cx="164571" cy="285750"/>
            </a:xfrm>
            <a:custGeom>
              <a:rect b="b" l="l" r="r" t="t"/>
              <a:pathLst>
                <a:path extrusionOk="0" h="2509" w="1445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87883" y="2424050"/>
              <a:ext cx="386087" cy="285750"/>
            </a:xfrm>
            <a:custGeom>
              <a:rect b="b" l="l" r="r" t="t"/>
              <a:pathLst>
                <a:path extrusionOk="0" h="2509" w="339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624650" y="2420064"/>
              <a:ext cx="185868" cy="293722"/>
            </a:xfrm>
            <a:custGeom>
              <a:rect b="b" l="l" r="r" t="t"/>
              <a:pathLst>
                <a:path extrusionOk="0" h="2579" w="1632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631760" y="2860244"/>
              <a:ext cx="784702" cy="38723"/>
            </a:xfrm>
            <a:custGeom>
              <a:rect b="b" l="l" r="r" t="t"/>
              <a:pathLst>
                <a:path extrusionOk="0" h="340" w="689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31760" y="2968097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631760" y="3076519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631760" y="3184372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631760" y="3292908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631760" y="3400761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631760" y="3509183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631760" y="3630931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631760" y="3750970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631760" y="3871008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631760" y="3990933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631760" y="4110972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841203" y="1727164"/>
              <a:ext cx="173227" cy="272994"/>
            </a:xfrm>
            <a:custGeom>
              <a:rect b="b" l="l" r="r" t="t"/>
              <a:pathLst>
                <a:path extrusionOk="0" h="2397" w="1521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88467" y="1675800"/>
              <a:ext cx="146690" cy="198624"/>
            </a:xfrm>
            <a:custGeom>
              <a:rect b="b" l="l" r="r" t="t"/>
              <a:pathLst>
                <a:path extrusionOk="0" h="1744" w="1288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55187" y="2585544"/>
              <a:ext cx="1367" cy="5353"/>
            </a:xfrm>
            <a:custGeom>
              <a:rect b="b" l="l" r="r" t="t"/>
              <a:pathLst>
                <a:path extrusionOk="0" h="47" w="12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73518" y="2624836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468279" y="2623128"/>
              <a:ext cx="2506" cy="1253"/>
            </a:xfrm>
            <a:custGeom>
              <a:rect b="b" l="l" r="r" t="t"/>
              <a:pathLst>
                <a:path extrusionOk="0" h="11" w="22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501193" y="2618458"/>
              <a:ext cx="1253" cy="1253"/>
            </a:xfrm>
            <a:custGeom>
              <a:rect b="b" l="l" r="r" t="t"/>
              <a:pathLst>
                <a:path extrusionOk="0" h="11" w="11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503471" y="2616750"/>
              <a:ext cx="1253" cy="683"/>
            </a:xfrm>
            <a:custGeom>
              <a:rect b="b" l="l" r="r" t="t"/>
              <a:pathLst>
                <a:path extrusionOk="0" h="6" w="11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837786" y="1997650"/>
              <a:ext cx="647351" cy="209785"/>
            </a:xfrm>
            <a:custGeom>
              <a:rect b="b" l="l" r="r" t="t"/>
              <a:pathLst>
                <a:path extrusionOk="0" h="1842" w="5684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009646" y="1641747"/>
              <a:ext cx="309325" cy="406929"/>
            </a:xfrm>
            <a:custGeom>
              <a:rect b="b" l="l" r="r" t="t"/>
              <a:pathLst>
                <a:path extrusionOk="0" h="3573" w="2716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127977" y="1750283"/>
              <a:ext cx="43962" cy="50795"/>
            </a:xfrm>
            <a:custGeom>
              <a:rect b="b" l="l" r="r" t="t"/>
              <a:pathLst>
                <a:path extrusionOk="0" h="446" w="386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115222" y="1783653"/>
              <a:ext cx="64120" cy="285750"/>
            </a:xfrm>
            <a:custGeom>
              <a:rect b="b" l="l" r="r" t="t"/>
              <a:pathLst>
                <a:path extrusionOk="0" h="2509" w="563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095633" y="1683886"/>
              <a:ext cx="108537" cy="91795"/>
            </a:xfrm>
            <a:custGeom>
              <a:rect b="b" l="l" r="r" t="t"/>
              <a:pathLst>
                <a:path extrusionOk="0" h="806" w="953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089255" y="1665436"/>
              <a:ext cx="49770" cy="91226"/>
            </a:xfrm>
            <a:custGeom>
              <a:rect b="b" l="l" r="r" t="t"/>
              <a:pathLst>
                <a:path extrusionOk="0" h="801" w="437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074335" y="1661905"/>
              <a:ext cx="42709" cy="106943"/>
            </a:xfrm>
            <a:custGeom>
              <a:rect b="b" l="l" r="r" t="t"/>
              <a:pathLst>
                <a:path extrusionOk="0" h="939" w="375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160208" y="1665436"/>
              <a:ext cx="49770" cy="91226"/>
            </a:xfrm>
            <a:custGeom>
              <a:rect b="b" l="l" r="r" t="t"/>
              <a:pathLst>
                <a:path extrusionOk="0" h="801" w="437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185036" y="1661905"/>
              <a:ext cx="39406" cy="106943"/>
            </a:xfrm>
            <a:custGeom>
              <a:rect b="b" l="l" r="r" t="t"/>
              <a:pathLst>
                <a:path extrusionOk="0" h="939" w="346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039713" y="1499841"/>
              <a:ext cx="216960" cy="195094"/>
            </a:xfrm>
            <a:custGeom>
              <a:rect b="b" l="l" r="r" t="t"/>
              <a:pathLst>
                <a:path extrusionOk="0" h="1713" w="1905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060441" y="1540272"/>
              <a:ext cx="180630" cy="190424"/>
            </a:xfrm>
            <a:custGeom>
              <a:rect b="b" l="l" r="r" t="t"/>
              <a:pathLst>
                <a:path extrusionOk="0" h="1672" w="1586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221367" y="1547675"/>
              <a:ext cx="23234" cy="84962"/>
            </a:xfrm>
            <a:custGeom>
              <a:rect b="b" l="l" r="r" t="t"/>
              <a:pathLst>
                <a:path extrusionOk="0" h="746" w="204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226606" y="1580589"/>
              <a:ext cx="46809" cy="78015"/>
            </a:xfrm>
            <a:custGeom>
              <a:rect b="b" l="l" r="r" t="t"/>
              <a:pathLst>
                <a:path extrusionOk="0" h="685" w="411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091532" y="1531047"/>
              <a:ext cx="133479" cy="63665"/>
            </a:xfrm>
            <a:custGeom>
              <a:rect b="b" l="l" r="r" t="t"/>
              <a:pathLst>
                <a:path extrusionOk="0" h="559" w="1172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035043" y="1439253"/>
              <a:ext cx="259783" cy="183021"/>
            </a:xfrm>
            <a:custGeom>
              <a:rect b="b" l="l" r="r" t="t"/>
              <a:pathLst>
                <a:path extrusionOk="0" h="1607" w="2281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028096" y="1580019"/>
              <a:ext cx="46353" cy="78015"/>
            </a:xfrm>
            <a:custGeom>
              <a:rect b="b" l="l" r="r" t="t"/>
              <a:pathLst>
                <a:path extrusionOk="0" h="685" w="407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354048" y="2456964"/>
              <a:ext cx="218783" cy="225047"/>
            </a:xfrm>
            <a:custGeom>
              <a:rect b="b" l="l" r="r" t="t"/>
              <a:pathLst>
                <a:path extrusionOk="0" h="1976" w="1921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354617" y="2547505"/>
              <a:ext cx="215935" cy="133935"/>
            </a:xfrm>
            <a:custGeom>
              <a:rect b="b" l="l" r="r" t="t"/>
              <a:pathLst>
                <a:path extrusionOk="0" h="1176" w="1896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339698" y="2089558"/>
              <a:ext cx="144299" cy="418318"/>
            </a:xfrm>
            <a:custGeom>
              <a:rect b="b" l="l" r="r" t="t"/>
              <a:pathLst>
                <a:path extrusionOk="0" h="3673" w="1267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750091" y="2456964"/>
              <a:ext cx="218783" cy="225047"/>
            </a:xfrm>
            <a:custGeom>
              <a:rect b="b" l="l" r="r" t="t"/>
              <a:pathLst>
                <a:path extrusionOk="0" h="1976" w="1921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66937" y="2585544"/>
              <a:ext cx="683" cy="5353"/>
            </a:xfrm>
            <a:custGeom>
              <a:rect b="b" l="l" r="r" t="t"/>
              <a:pathLst>
                <a:path extrusionOk="0" h="47" w="6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849289" y="2624836"/>
              <a:ext cx="683" cy="114"/>
            </a:xfrm>
            <a:custGeom>
              <a:rect b="b" l="l" r="r" t="t"/>
              <a:pathLst>
                <a:path extrusionOk="0" h="1" w="6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852137" y="2623128"/>
              <a:ext cx="2506" cy="1253"/>
            </a:xfrm>
            <a:custGeom>
              <a:rect b="b" l="l" r="r" t="t"/>
              <a:pathLst>
                <a:path extrusionOk="0" h="11" w="22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820475" y="2618458"/>
              <a:ext cx="1822" cy="1253"/>
            </a:xfrm>
            <a:custGeom>
              <a:rect b="b" l="l" r="r" t="t"/>
              <a:pathLst>
                <a:path extrusionOk="0" h="11" w="16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818653" y="2616750"/>
              <a:ext cx="797" cy="683"/>
            </a:xfrm>
            <a:custGeom>
              <a:rect b="b" l="l" r="r" t="t"/>
              <a:pathLst>
                <a:path extrusionOk="0" h="6" w="7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752369" y="2547505"/>
              <a:ext cx="216505" cy="133935"/>
            </a:xfrm>
            <a:custGeom>
              <a:rect b="b" l="l" r="r" t="t"/>
              <a:pathLst>
                <a:path extrusionOk="0" h="1176" w="1901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838925" y="2089558"/>
              <a:ext cx="144299" cy="418318"/>
            </a:xfrm>
            <a:custGeom>
              <a:rect b="b" l="l" r="r" t="t"/>
              <a:pathLst>
                <a:path extrusionOk="0" h="3673" w="1267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68527" y="1824653"/>
              <a:ext cx="185868" cy="237802"/>
            </a:xfrm>
            <a:custGeom>
              <a:rect b="b" l="l" r="r" t="t"/>
              <a:pathLst>
                <a:path extrusionOk="0" h="2088" w="1632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11339" y="1727164"/>
              <a:ext cx="172657" cy="272994"/>
            </a:xfrm>
            <a:custGeom>
              <a:rect b="b" l="l" r="r" t="t"/>
              <a:pathLst>
                <a:path extrusionOk="0" h="2397" w="1516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290042" y="1675800"/>
              <a:ext cx="147260" cy="198624"/>
            </a:xfrm>
            <a:custGeom>
              <a:rect b="b" l="l" r="r" t="t"/>
              <a:pathLst>
                <a:path extrusionOk="0" h="1744" w="1293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198930" y="1916333"/>
              <a:ext cx="290875" cy="103982"/>
            </a:xfrm>
            <a:custGeom>
              <a:rect b="b" l="l" r="r" t="t"/>
              <a:pathLst>
                <a:path extrusionOk="0" h="913" w="2554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832548" y="1916333"/>
              <a:ext cx="290875" cy="103982"/>
            </a:xfrm>
            <a:custGeom>
              <a:rect b="b" l="l" r="r" t="t"/>
              <a:pathLst>
                <a:path extrusionOk="0" h="913" w="2554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4991320" y="3393511"/>
            <a:ext cx="3589050" cy="3165646"/>
            <a:chOff x="4755000" y="3631200"/>
            <a:chExt cx="3398400" cy="2448295"/>
          </a:xfrm>
        </p:grpSpPr>
        <p:sp>
          <p:nvSpPr>
            <p:cNvPr id="286" name="Google Shape;286;p16"/>
            <p:cNvSpPr/>
            <p:nvPr/>
          </p:nvSpPr>
          <p:spPr>
            <a:xfrm flipH="1">
              <a:off x="4755000" y="3631200"/>
              <a:ext cx="3398400" cy="1099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16"/>
            <p:cNvGrpSpPr/>
            <p:nvPr/>
          </p:nvGrpSpPr>
          <p:grpSpPr>
            <a:xfrm flipH="1">
              <a:off x="5117538" y="3681317"/>
              <a:ext cx="2034091" cy="2398178"/>
              <a:chOff x="1647864" y="1296908"/>
              <a:chExt cx="1992058" cy="2398178"/>
            </a:xfrm>
          </p:grpSpPr>
          <p:sp>
            <p:nvSpPr>
              <p:cNvPr id="288" name="Google Shape;288;p16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Goal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9" name="Google Shape;289;p16"/>
              <p:cNvSpPr txBox="1"/>
              <p:nvPr/>
            </p:nvSpPr>
            <p:spPr>
              <a:xfrm>
                <a:off x="1647864" y="1569587"/>
                <a:ext cx="1992000" cy="21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an automatic tool that will classify every new item if it’s a True/False news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0" name="Google Shape;290;p16"/>
            <p:cNvSpPr/>
            <p:nvPr/>
          </p:nvSpPr>
          <p:spPr>
            <a:xfrm flipH="1">
              <a:off x="7256192" y="38176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6"/>
          <p:cNvGrpSpPr/>
          <p:nvPr/>
        </p:nvGrpSpPr>
        <p:grpSpPr>
          <a:xfrm>
            <a:off x="4829826" y="983091"/>
            <a:ext cx="3912049" cy="2601550"/>
            <a:chOff x="4755047" y="1049238"/>
            <a:chExt cx="3609900" cy="1775438"/>
          </a:xfrm>
        </p:grpSpPr>
        <p:sp>
          <p:nvSpPr>
            <p:cNvPr id="292" name="Google Shape;292;p16"/>
            <p:cNvSpPr/>
            <p:nvPr/>
          </p:nvSpPr>
          <p:spPr>
            <a:xfrm flipH="1">
              <a:off x="4755047" y="1049243"/>
              <a:ext cx="3609900" cy="160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5195976" y="1049238"/>
              <a:ext cx="2138796" cy="1775438"/>
              <a:chOff x="1468506" y="1104729"/>
              <a:chExt cx="2094600" cy="1775438"/>
            </a:xfrm>
          </p:grpSpPr>
          <p:sp>
            <p:nvSpPr>
              <p:cNvPr id="294" name="Google Shape;294;p16"/>
              <p:cNvSpPr txBox="1"/>
              <p:nvPr/>
            </p:nvSpPr>
            <p:spPr>
              <a:xfrm>
                <a:off x="1545459" y="1104729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Probelm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5" name="Google Shape;295;p16"/>
              <p:cNvSpPr txBox="1"/>
              <p:nvPr/>
            </p:nvSpPr>
            <p:spPr>
              <a:xfrm>
                <a:off x="1468506" y="1370268"/>
                <a:ext cx="2094600" cy="15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With the fast news streaming     between all social networks and to online news websites, where the competition is measuring who  will get it faster and better. Naturally fake     news was a by-product of that situation and by other factors (such as political interests etc).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6" name="Google Shape;296;p16"/>
            <p:cNvSpPr/>
            <p:nvPr/>
          </p:nvSpPr>
          <p:spPr>
            <a:xfrm flipH="1">
              <a:off x="7256192" y="13777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7679179" y="1651479"/>
            <a:ext cx="582693" cy="690190"/>
            <a:chOff x="9099575" y="1917030"/>
            <a:chExt cx="350703" cy="431557"/>
          </a:xfrm>
        </p:grpSpPr>
        <p:sp>
          <p:nvSpPr>
            <p:cNvPr id="298" name="Google Shape;298;p16"/>
            <p:cNvSpPr/>
            <p:nvPr/>
          </p:nvSpPr>
          <p:spPr>
            <a:xfrm>
              <a:off x="9099575" y="1917030"/>
              <a:ext cx="350703" cy="431557"/>
            </a:xfrm>
            <a:custGeom>
              <a:rect b="b" l="l" r="r" t="t"/>
              <a:pathLst>
                <a:path extrusionOk="0" h="8572" w="6966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8227"/>
                  </a:lnTo>
                  <a:cubicBezTo>
                    <a:pt x="0" y="8414"/>
                    <a:pt x="157" y="8571"/>
                    <a:pt x="350" y="8571"/>
                  </a:cubicBezTo>
                  <a:lnTo>
                    <a:pt x="6616" y="8571"/>
                  </a:lnTo>
                  <a:cubicBezTo>
                    <a:pt x="6809" y="8571"/>
                    <a:pt x="6966" y="8414"/>
                    <a:pt x="6966" y="8227"/>
                  </a:cubicBezTo>
                  <a:lnTo>
                    <a:pt x="6966" y="350"/>
                  </a:lnTo>
                  <a:cubicBezTo>
                    <a:pt x="6966" y="157"/>
                    <a:pt x="6809" y="0"/>
                    <a:pt x="6616" y="0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9127366" y="2000403"/>
              <a:ext cx="295122" cy="319590"/>
            </a:xfrm>
            <a:custGeom>
              <a:rect b="b" l="l" r="r" t="t"/>
              <a:pathLst>
                <a:path extrusionOk="0" h="6348" w="5862">
                  <a:moveTo>
                    <a:pt x="1" y="1"/>
                  </a:moveTo>
                  <a:lnTo>
                    <a:pt x="1" y="6176"/>
                  </a:lnTo>
                  <a:cubicBezTo>
                    <a:pt x="1" y="6272"/>
                    <a:pt x="77" y="6348"/>
                    <a:pt x="173" y="6348"/>
                  </a:cubicBezTo>
                  <a:lnTo>
                    <a:pt x="5689" y="6348"/>
                  </a:lnTo>
                  <a:cubicBezTo>
                    <a:pt x="5785" y="6348"/>
                    <a:pt x="5861" y="6272"/>
                    <a:pt x="5861" y="6176"/>
                  </a:cubicBezTo>
                  <a:lnTo>
                    <a:pt x="5861" y="1"/>
                  </a:ln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9127366" y="1944821"/>
              <a:ext cx="295122" cy="56638"/>
            </a:xfrm>
            <a:custGeom>
              <a:rect b="b" l="l" r="r" t="t"/>
              <a:pathLst>
                <a:path extrusionOk="0" h="1125" w="5862">
                  <a:moveTo>
                    <a:pt x="173" y="0"/>
                  </a:moveTo>
                  <a:cubicBezTo>
                    <a:pt x="77" y="0"/>
                    <a:pt x="1" y="81"/>
                    <a:pt x="1" y="173"/>
                  </a:cubicBezTo>
                  <a:lnTo>
                    <a:pt x="1" y="1125"/>
                  </a:lnTo>
                  <a:lnTo>
                    <a:pt x="5861" y="1125"/>
                  </a:lnTo>
                  <a:lnTo>
                    <a:pt x="5861" y="178"/>
                  </a:lnTo>
                  <a:cubicBezTo>
                    <a:pt x="5861" y="81"/>
                    <a:pt x="5785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9149317" y="2234763"/>
              <a:ext cx="251977" cy="64089"/>
            </a:xfrm>
            <a:custGeom>
              <a:rect b="b" l="l" r="r" t="t"/>
              <a:pathLst>
                <a:path extrusionOk="0" h="1273" w="5005">
                  <a:moveTo>
                    <a:pt x="132" y="1"/>
                  </a:moveTo>
                  <a:cubicBezTo>
                    <a:pt x="61" y="1"/>
                    <a:pt x="0" y="62"/>
                    <a:pt x="0" y="133"/>
                  </a:cubicBezTo>
                  <a:lnTo>
                    <a:pt x="0" y="1146"/>
                  </a:lnTo>
                  <a:cubicBezTo>
                    <a:pt x="0" y="1217"/>
                    <a:pt x="61" y="1272"/>
                    <a:pt x="132" y="1272"/>
                  </a:cubicBezTo>
                  <a:lnTo>
                    <a:pt x="4878" y="1272"/>
                  </a:lnTo>
                  <a:cubicBezTo>
                    <a:pt x="4949" y="1272"/>
                    <a:pt x="5005" y="1217"/>
                    <a:pt x="5005" y="1146"/>
                  </a:cubicBezTo>
                  <a:lnTo>
                    <a:pt x="5005" y="133"/>
                  </a:lnTo>
                  <a:cubicBezTo>
                    <a:pt x="5005" y="62"/>
                    <a:pt x="4949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9296981" y="2060365"/>
              <a:ext cx="104315" cy="12788"/>
            </a:xfrm>
            <a:custGeom>
              <a:rect b="b" l="l" r="r" t="t"/>
              <a:pathLst>
                <a:path extrusionOk="0" h="254" w="2072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3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7"/>
                    <a:pt x="2062" y="111"/>
                  </a:cubicBezTo>
                  <a:cubicBezTo>
                    <a:pt x="2057" y="46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9316113" y="2031769"/>
              <a:ext cx="83673" cy="12536"/>
            </a:xfrm>
            <a:custGeom>
              <a:rect b="b" l="l" r="r" t="t"/>
              <a:pathLst>
                <a:path extrusionOk="0" h="249" w="1662">
                  <a:moveTo>
                    <a:pt x="127" y="1"/>
                  </a:moveTo>
                  <a:cubicBezTo>
                    <a:pt x="61" y="1"/>
                    <a:pt x="0" y="56"/>
                    <a:pt x="5" y="127"/>
                  </a:cubicBezTo>
                  <a:cubicBezTo>
                    <a:pt x="5" y="198"/>
                    <a:pt x="66" y="249"/>
                    <a:pt x="137" y="249"/>
                  </a:cubicBezTo>
                  <a:lnTo>
                    <a:pt x="1535" y="249"/>
                  </a:lnTo>
                  <a:cubicBezTo>
                    <a:pt x="1601" y="249"/>
                    <a:pt x="1662" y="193"/>
                    <a:pt x="1657" y="122"/>
                  </a:cubicBezTo>
                  <a:cubicBezTo>
                    <a:pt x="1657" y="51"/>
                    <a:pt x="1596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9296981" y="2089918"/>
              <a:ext cx="104315" cy="12536"/>
            </a:xfrm>
            <a:custGeom>
              <a:rect b="b" l="l" r="r" t="t"/>
              <a:pathLst>
                <a:path extrusionOk="0" h="249" w="2072">
                  <a:moveTo>
                    <a:pt x="137" y="1"/>
                  </a:moveTo>
                  <a:cubicBezTo>
                    <a:pt x="61" y="1"/>
                    <a:pt x="0" y="61"/>
                    <a:pt x="10" y="142"/>
                  </a:cubicBezTo>
                  <a:cubicBezTo>
                    <a:pt x="20" y="203"/>
                    <a:pt x="76" y="249"/>
                    <a:pt x="142" y="249"/>
                  </a:cubicBezTo>
                  <a:lnTo>
                    <a:pt x="1935" y="249"/>
                  </a:lnTo>
                  <a:cubicBezTo>
                    <a:pt x="2011" y="249"/>
                    <a:pt x="2072" y="188"/>
                    <a:pt x="2062" y="107"/>
                  </a:cubicBezTo>
                  <a:cubicBezTo>
                    <a:pt x="2057" y="46"/>
                    <a:pt x="1996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9296981" y="2119270"/>
              <a:ext cx="104315" cy="12788"/>
            </a:xfrm>
            <a:custGeom>
              <a:rect b="b" l="l" r="r" t="t"/>
              <a:pathLst>
                <a:path extrusionOk="0" h="254" w="2072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8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8"/>
                    <a:pt x="2062" y="112"/>
                  </a:cubicBezTo>
                  <a:cubicBezTo>
                    <a:pt x="2057" y="51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9148813" y="2148067"/>
              <a:ext cx="252480" cy="12536"/>
            </a:xfrm>
            <a:custGeom>
              <a:rect b="b" l="l" r="r" t="t"/>
              <a:pathLst>
                <a:path extrusionOk="0" h="249" w="5015">
                  <a:moveTo>
                    <a:pt x="137" y="1"/>
                  </a:moveTo>
                  <a:cubicBezTo>
                    <a:pt x="61" y="1"/>
                    <a:pt x="0" y="66"/>
                    <a:pt x="10" y="142"/>
                  </a:cubicBezTo>
                  <a:cubicBezTo>
                    <a:pt x="15" y="203"/>
                    <a:pt x="76" y="249"/>
                    <a:pt x="142" y="249"/>
                  </a:cubicBezTo>
                  <a:lnTo>
                    <a:pt x="4878" y="249"/>
                  </a:lnTo>
                  <a:cubicBezTo>
                    <a:pt x="4954" y="249"/>
                    <a:pt x="5015" y="188"/>
                    <a:pt x="5005" y="112"/>
                  </a:cubicBezTo>
                  <a:cubicBezTo>
                    <a:pt x="5000" y="46"/>
                    <a:pt x="4939" y="1"/>
                    <a:pt x="4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9148813" y="2177419"/>
              <a:ext cx="252480" cy="12788"/>
            </a:xfrm>
            <a:custGeom>
              <a:rect b="b" l="l" r="r" t="t"/>
              <a:pathLst>
                <a:path extrusionOk="0" h="254" w="5015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15" y="208"/>
                    <a:pt x="76" y="253"/>
                    <a:pt x="142" y="253"/>
                  </a:cubicBezTo>
                  <a:lnTo>
                    <a:pt x="4878" y="253"/>
                  </a:lnTo>
                  <a:cubicBezTo>
                    <a:pt x="4954" y="253"/>
                    <a:pt x="5015" y="188"/>
                    <a:pt x="5005" y="112"/>
                  </a:cubicBezTo>
                  <a:cubicBezTo>
                    <a:pt x="5000" y="51"/>
                    <a:pt x="4939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9148813" y="2206972"/>
              <a:ext cx="182350" cy="12838"/>
            </a:xfrm>
            <a:custGeom>
              <a:rect b="b" l="l" r="r" t="t"/>
              <a:pathLst>
                <a:path extrusionOk="0" h="255" w="3622">
                  <a:moveTo>
                    <a:pt x="137" y="1"/>
                  </a:moveTo>
                  <a:cubicBezTo>
                    <a:pt x="61" y="1"/>
                    <a:pt x="0" y="67"/>
                    <a:pt x="10" y="143"/>
                  </a:cubicBezTo>
                  <a:cubicBezTo>
                    <a:pt x="15" y="208"/>
                    <a:pt x="76" y="254"/>
                    <a:pt x="142" y="254"/>
                  </a:cubicBezTo>
                  <a:lnTo>
                    <a:pt x="3485" y="254"/>
                  </a:lnTo>
                  <a:cubicBezTo>
                    <a:pt x="3561" y="254"/>
                    <a:pt x="3622" y="188"/>
                    <a:pt x="3612" y="112"/>
                  </a:cubicBezTo>
                  <a:cubicBezTo>
                    <a:pt x="3602" y="46"/>
                    <a:pt x="3546" y="1"/>
                    <a:pt x="3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9149317" y="2030762"/>
              <a:ext cx="133163" cy="101294"/>
            </a:xfrm>
            <a:custGeom>
              <a:rect b="b" l="l" r="r" t="t"/>
              <a:pathLst>
                <a:path extrusionOk="0" h="2012" w="2645">
                  <a:moveTo>
                    <a:pt x="132" y="0"/>
                  </a:moveTo>
                  <a:cubicBezTo>
                    <a:pt x="61" y="0"/>
                    <a:pt x="0" y="61"/>
                    <a:pt x="0" y="132"/>
                  </a:cubicBezTo>
                  <a:lnTo>
                    <a:pt x="0" y="1880"/>
                  </a:lnTo>
                  <a:cubicBezTo>
                    <a:pt x="0" y="1956"/>
                    <a:pt x="61" y="2011"/>
                    <a:pt x="132" y="2011"/>
                  </a:cubicBezTo>
                  <a:lnTo>
                    <a:pt x="2518" y="2011"/>
                  </a:lnTo>
                  <a:cubicBezTo>
                    <a:pt x="2589" y="2011"/>
                    <a:pt x="2644" y="1956"/>
                    <a:pt x="2644" y="1880"/>
                  </a:cubicBezTo>
                  <a:lnTo>
                    <a:pt x="2644" y="132"/>
                  </a:lnTo>
                  <a:cubicBezTo>
                    <a:pt x="2644" y="61"/>
                    <a:pt x="2589" y="0"/>
                    <a:pt x="2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6"/>
          <p:cNvGrpSpPr/>
          <p:nvPr/>
        </p:nvGrpSpPr>
        <p:grpSpPr>
          <a:xfrm>
            <a:off x="7775934" y="3817785"/>
            <a:ext cx="485940" cy="572712"/>
            <a:chOff x="10730480" y="2546706"/>
            <a:chExt cx="431563" cy="414139"/>
          </a:xfrm>
        </p:grpSpPr>
        <p:sp>
          <p:nvSpPr>
            <p:cNvPr id="311" name="Google Shape;311;p16"/>
            <p:cNvSpPr/>
            <p:nvPr/>
          </p:nvSpPr>
          <p:spPr>
            <a:xfrm>
              <a:off x="11119150" y="2960599"/>
              <a:ext cx="806" cy="50"/>
            </a:xfrm>
            <a:custGeom>
              <a:rect b="b" l="l" r="r" t="t"/>
              <a:pathLst>
                <a:path extrusionOk="0" h="1" w="16">
                  <a:moveTo>
                    <a:pt x="1" y="0"/>
                  </a:move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90D8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0730480" y="2546706"/>
              <a:ext cx="388462" cy="413937"/>
            </a:xfrm>
            <a:custGeom>
              <a:rect b="b" l="l" r="r" t="t"/>
              <a:pathLst>
                <a:path extrusionOk="0" h="8222" w="7716">
                  <a:moveTo>
                    <a:pt x="350" y="0"/>
                  </a:moveTo>
                  <a:cubicBezTo>
                    <a:pt x="158" y="0"/>
                    <a:pt x="1" y="157"/>
                    <a:pt x="1" y="350"/>
                  </a:cubicBezTo>
                  <a:lnTo>
                    <a:pt x="1" y="7386"/>
                  </a:lnTo>
                  <a:cubicBezTo>
                    <a:pt x="1" y="7847"/>
                    <a:pt x="376" y="8221"/>
                    <a:pt x="837" y="8221"/>
                  </a:cubicBezTo>
                  <a:lnTo>
                    <a:pt x="7716" y="8221"/>
                  </a:lnTo>
                  <a:cubicBezTo>
                    <a:pt x="7260" y="8211"/>
                    <a:pt x="6900" y="7826"/>
                    <a:pt x="6900" y="7370"/>
                  </a:cubicBezTo>
                  <a:lnTo>
                    <a:pt x="6900" y="350"/>
                  </a:lnTo>
                  <a:cubicBezTo>
                    <a:pt x="6900" y="157"/>
                    <a:pt x="6743" y="0"/>
                    <a:pt x="6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1077866" y="2583660"/>
              <a:ext cx="84177" cy="377185"/>
            </a:xfrm>
            <a:custGeom>
              <a:rect b="b" l="l" r="r" t="t"/>
              <a:pathLst>
                <a:path extrusionOk="0" h="7492" w="1672">
                  <a:moveTo>
                    <a:pt x="0" y="1"/>
                  </a:moveTo>
                  <a:lnTo>
                    <a:pt x="0" y="6642"/>
                  </a:lnTo>
                  <a:cubicBezTo>
                    <a:pt x="0" y="7077"/>
                    <a:pt x="324" y="7447"/>
                    <a:pt x="760" y="7487"/>
                  </a:cubicBezTo>
                  <a:cubicBezTo>
                    <a:pt x="787" y="7490"/>
                    <a:pt x="813" y="7491"/>
                    <a:pt x="839" y="7491"/>
                  </a:cubicBezTo>
                  <a:cubicBezTo>
                    <a:pt x="1300" y="7491"/>
                    <a:pt x="1672" y="7117"/>
                    <a:pt x="1672" y="6652"/>
                  </a:cubicBezTo>
                  <a:lnTo>
                    <a:pt x="1672" y="1723"/>
                  </a:lnTo>
                  <a:cubicBezTo>
                    <a:pt x="1672" y="1530"/>
                    <a:pt x="1515" y="1373"/>
                    <a:pt x="1322" y="1373"/>
                  </a:cubicBezTo>
                  <a:lnTo>
                    <a:pt x="552" y="1373"/>
                  </a:lnTo>
                  <a:lnTo>
                    <a:pt x="552" y="350"/>
                  </a:lnTo>
                  <a:cubicBezTo>
                    <a:pt x="552" y="158"/>
                    <a:pt x="395" y="1"/>
                    <a:pt x="2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11105657" y="2618348"/>
              <a:ext cx="27841" cy="314052"/>
            </a:xfrm>
            <a:custGeom>
              <a:rect b="b" l="l" r="r" t="t"/>
              <a:pathLst>
                <a:path extrusionOk="0" h="6238" w="553">
                  <a:moveTo>
                    <a:pt x="0" y="0"/>
                  </a:moveTo>
                  <a:lnTo>
                    <a:pt x="0" y="5953"/>
                  </a:lnTo>
                  <a:cubicBezTo>
                    <a:pt x="0" y="6106"/>
                    <a:pt x="123" y="6237"/>
                    <a:pt x="275" y="6237"/>
                  </a:cubicBezTo>
                  <a:cubicBezTo>
                    <a:pt x="283" y="6237"/>
                    <a:pt x="291" y="6237"/>
                    <a:pt x="299" y="6236"/>
                  </a:cubicBezTo>
                  <a:cubicBezTo>
                    <a:pt x="441" y="6226"/>
                    <a:pt x="552" y="6104"/>
                    <a:pt x="552" y="5958"/>
                  </a:cubicBezTo>
                  <a:lnTo>
                    <a:pt x="552" y="350"/>
                  </a:lnTo>
                  <a:cubicBezTo>
                    <a:pt x="552" y="158"/>
                    <a:pt x="395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10751675" y="2772658"/>
              <a:ext cx="305040" cy="12536"/>
            </a:xfrm>
            <a:custGeom>
              <a:rect b="b" l="l" r="r" t="t"/>
              <a:pathLst>
                <a:path extrusionOk="0" h="249" w="6059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5917" y="248"/>
                  </a:lnTo>
                  <a:cubicBezTo>
                    <a:pt x="5998" y="248"/>
                    <a:pt x="6059" y="183"/>
                    <a:pt x="6049" y="107"/>
                  </a:cubicBezTo>
                  <a:cubicBezTo>
                    <a:pt x="6038" y="46"/>
                    <a:pt x="5983" y="0"/>
                    <a:pt x="5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0751675" y="2814697"/>
              <a:ext cx="305040" cy="12586"/>
            </a:xfrm>
            <a:custGeom>
              <a:rect b="b" l="l" r="r" t="t"/>
              <a:pathLst>
                <a:path extrusionOk="0" h="250" w="6059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4"/>
                    <a:pt x="71" y="249"/>
                    <a:pt x="137" y="249"/>
                  </a:cubicBezTo>
                  <a:lnTo>
                    <a:pt x="5917" y="249"/>
                  </a:lnTo>
                  <a:cubicBezTo>
                    <a:pt x="5998" y="249"/>
                    <a:pt x="6059" y="188"/>
                    <a:pt x="6049" y="112"/>
                  </a:cubicBezTo>
                  <a:cubicBezTo>
                    <a:pt x="6038" y="47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0751675" y="2856786"/>
              <a:ext cx="305040" cy="12838"/>
            </a:xfrm>
            <a:custGeom>
              <a:rect b="b" l="l" r="r" t="t"/>
              <a:pathLst>
                <a:path extrusionOk="0" h="255" w="6059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0751675" y="2898875"/>
              <a:ext cx="305040" cy="12788"/>
            </a:xfrm>
            <a:custGeom>
              <a:rect b="b" l="l" r="r" t="t"/>
              <a:pathLst>
                <a:path extrusionOk="0" h="254" w="6059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0751675" y="2646139"/>
              <a:ext cx="172683" cy="96964"/>
            </a:xfrm>
            <a:custGeom>
              <a:rect b="b" l="l" r="r" t="t"/>
              <a:pathLst>
                <a:path extrusionOk="0" h="1926" w="343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1794"/>
                  </a:lnTo>
                  <a:cubicBezTo>
                    <a:pt x="0" y="1870"/>
                    <a:pt x="56" y="1926"/>
                    <a:pt x="127" y="1926"/>
                  </a:cubicBezTo>
                  <a:lnTo>
                    <a:pt x="3303" y="1926"/>
                  </a:lnTo>
                  <a:cubicBezTo>
                    <a:pt x="3374" y="1926"/>
                    <a:pt x="3430" y="1870"/>
                    <a:pt x="3430" y="1794"/>
                  </a:cubicBezTo>
                  <a:lnTo>
                    <a:pt x="3430" y="127"/>
                  </a:lnTo>
                  <a:cubicBezTo>
                    <a:pt x="3430" y="56"/>
                    <a:pt x="3374" y="1"/>
                    <a:pt x="3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0939365" y="2730317"/>
              <a:ext cx="117354" cy="12788"/>
            </a:xfrm>
            <a:custGeom>
              <a:rect b="b" l="l" r="r" t="t"/>
              <a:pathLst>
                <a:path extrusionOk="0" h="254" w="2331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51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0965645" y="2646139"/>
              <a:ext cx="91074" cy="12536"/>
            </a:xfrm>
            <a:custGeom>
              <a:rect b="b" l="l" r="r" t="t"/>
              <a:pathLst>
                <a:path extrusionOk="0" h="249" w="1809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3"/>
                    <a:pt x="76" y="249"/>
                    <a:pt x="137" y="249"/>
                  </a:cubicBezTo>
                  <a:lnTo>
                    <a:pt x="1667" y="249"/>
                  </a:lnTo>
                  <a:cubicBezTo>
                    <a:pt x="1748" y="249"/>
                    <a:pt x="1809" y="188"/>
                    <a:pt x="1799" y="112"/>
                  </a:cubicBezTo>
                  <a:cubicBezTo>
                    <a:pt x="1788" y="46"/>
                    <a:pt x="1733" y="1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0939365" y="2688228"/>
              <a:ext cx="117354" cy="12788"/>
            </a:xfrm>
            <a:custGeom>
              <a:rect b="b" l="l" r="r" t="t"/>
              <a:pathLst>
                <a:path extrusionOk="0" h="254" w="2331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46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0751675" y="2568606"/>
              <a:ext cx="304285" cy="54876"/>
            </a:xfrm>
            <a:custGeom>
              <a:rect b="b" l="l" r="r" t="t"/>
              <a:pathLst>
                <a:path extrusionOk="0" h="1090" w="6044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958"/>
                  </a:lnTo>
                  <a:cubicBezTo>
                    <a:pt x="0" y="1029"/>
                    <a:pt x="56" y="1090"/>
                    <a:pt x="127" y="1090"/>
                  </a:cubicBezTo>
                  <a:lnTo>
                    <a:pt x="5912" y="1090"/>
                  </a:lnTo>
                  <a:cubicBezTo>
                    <a:pt x="5983" y="1090"/>
                    <a:pt x="6044" y="1029"/>
                    <a:pt x="6044" y="958"/>
                  </a:cubicBezTo>
                  <a:lnTo>
                    <a:pt x="6044" y="127"/>
                  </a:lnTo>
                  <a:cubicBezTo>
                    <a:pt x="6044" y="56"/>
                    <a:pt x="5983" y="1"/>
                    <a:pt x="5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sz="2400"/>
          </a:p>
        </p:txBody>
      </p:sp>
      <p:grpSp>
        <p:nvGrpSpPr>
          <p:cNvPr id="329" name="Google Shape;329;p17"/>
          <p:cNvGrpSpPr/>
          <p:nvPr/>
        </p:nvGrpSpPr>
        <p:grpSpPr>
          <a:xfrm>
            <a:off x="6607750" y="410409"/>
            <a:ext cx="2536248" cy="3452618"/>
            <a:chOff x="6000200" y="1277759"/>
            <a:chExt cx="2536248" cy="3452618"/>
          </a:xfrm>
        </p:grpSpPr>
        <p:sp>
          <p:nvSpPr>
            <p:cNvPr id="330" name="Google Shape;330;p17"/>
            <p:cNvSpPr/>
            <p:nvPr/>
          </p:nvSpPr>
          <p:spPr>
            <a:xfrm>
              <a:off x="6054623" y="1277759"/>
              <a:ext cx="2481825" cy="3452618"/>
            </a:xfrm>
            <a:custGeom>
              <a:rect b="b" l="l" r="r" t="t"/>
              <a:pathLst>
                <a:path extrusionOk="0" h="29944" w="21524">
                  <a:moveTo>
                    <a:pt x="152" y="1"/>
                  </a:moveTo>
                  <a:lnTo>
                    <a:pt x="0" y="29837"/>
                  </a:lnTo>
                  <a:lnTo>
                    <a:pt x="21377" y="29943"/>
                  </a:lnTo>
                  <a:lnTo>
                    <a:pt x="21524" y="10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843072" y="1552296"/>
              <a:ext cx="760552" cy="96508"/>
            </a:xfrm>
            <a:custGeom>
              <a:rect b="b" l="l" r="r" t="t"/>
              <a:pathLst>
                <a:path extrusionOk="0" h="837" w="6596">
                  <a:moveTo>
                    <a:pt x="406" y="1"/>
                  </a:moveTo>
                  <a:cubicBezTo>
                    <a:pt x="183" y="1"/>
                    <a:pt x="6" y="178"/>
                    <a:pt x="6" y="401"/>
                  </a:cubicBezTo>
                  <a:cubicBezTo>
                    <a:pt x="1" y="624"/>
                    <a:pt x="183" y="806"/>
                    <a:pt x="401" y="806"/>
                  </a:cubicBezTo>
                  <a:lnTo>
                    <a:pt x="6191" y="837"/>
                  </a:lnTo>
                  <a:cubicBezTo>
                    <a:pt x="6414" y="837"/>
                    <a:pt x="6596" y="659"/>
                    <a:pt x="6596" y="436"/>
                  </a:cubicBezTo>
                  <a:cubicBezTo>
                    <a:pt x="6596" y="213"/>
                    <a:pt x="6419" y="31"/>
                    <a:pt x="6196" y="31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6841919" y="1717641"/>
              <a:ext cx="1071875" cy="175375"/>
            </a:xfrm>
            <a:custGeom>
              <a:rect b="b" l="l" r="r" t="t"/>
              <a:pathLst>
                <a:path extrusionOk="0" h="1521" w="9296">
                  <a:moveTo>
                    <a:pt x="741" y="0"/>
                  </a:moveTo>
                  <a:cubicBezTo>
                    <a:pt x="335" y="0"/>
                    <a:pt x="6" y="328"/>
                    <a:pt x="6" y="735"/>
                  </a:cubicBezTo>
                  <a:cubicBezTo>
                    <a:pt x="0" y="1145"/>
                    <a:pt x="335" y="1479"/>
                    <a:pt x="740" y="1479"/>
                  </a:cubicBezTo>
                  <a:lnTo>
                    <a:pt x="8551" y="1520"/>
                  </a:lnTo>
                  <a:cubicBezTo>
                    <a:pt x="8554" y="1520"/>
                    <a:pt x="8557" y="1520"/>
                    <a:pt x="8560" y="1520"/>
                  </a:cubicBezTo>
                  <a:cubicBezTo>
                    <a:pt x="8966" y="1520"/>
                    <a:pt x="9296" y="1188"/>
                    <a:pt x="9296" y="785"/>
                  </a:cubicBezTo>
                  <a:cubicBezTo>
                    <a:pt x="9296" y="375"/>
                    <a:pt x="8967" y="41"/>
                    <a:pt x="8556" y="41"/>
                  </a:cubicBezTo>
                  <a:lnTo>
                    <a:pt x="750" y="0"/>
                  </a:lnTo>
                  <a:cubicBezTo>
                    <a:pt x="747" y="0"/>
                    <a:pt x="744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195294" y="2010858"/>
              <a:ext cx="2191026" cy="2266847"/>
            </a:xfrm>
            <a:custGeom>
              <a:rect b="b" l="l" r="r" t="t"/>
              <a:pathLst>
                <a:path extrusionOk="0" h="19660" w="19002">
                  <a:moveTo>
                    <a:pt x="102" y="0"/>
                  </a:moveTo>
                  <a:lnTo>
                    <a:pt x="1" y="19563"/>
                  </a:lnTo>
                  <a:lnTo>
                    <a:pt x="18901" y="19660"/>
                  </a:lnTo>
                  <a:lnTo>
                    <a:pt x="19002" y="9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200598" y="4451716"/>
              <a:ext cx="138481" cy="127986"/>
            </a:xfrm>
            <a:custGeom>
              <a:rect b="b" l="l" r="r" t="t"/>
              <a:pathLst>
                <a:path extrusionOk="0" h="1110" w="1201">
                  <a:moveTo>
                    <a:pt x="330" y="0"/>
                  </a:moveTo>
                  <a:cubicBezTo>
                    <a:pt x="163" y="0"/>
                    <a:pt x="26" y="137"/>
                    <a:pt x="6" y="329"/>
                  </a:cubicBezTo>
                  <a:cubicBezTo>
                    <a:pt x="6" y="340"/>
                    <a:pt x="0" y="385"/>
                    <a:pt x="16" y="456"/>
                  </a:cubicBezTo>
                  <a:cubicBezTo>
                    <a:pt x="41" y="562"/>
                    <a:pt x="97" y="659"/>
                    <a:pt x="178" y="735"/>
                  </a:cubicBezTo>
                  <a:lnTo>
                    <a:pt x="593" y="1110"/>
                  </a:lnTo>
                  <a:lnTo>
                    <a:pt x="1019" y="735"/>
                  </a:lnTo>
                  <a:cubicBezTo>
                    <a:pt x="1105" y="664"/>
                    <a:pt x="1160" y="568"/>
                    <a:pt x="1186" y="461"/>
                  </a:cubicBezTo>
                  <a:cubicBezTo>
                    <a:pt x="1201" y="390"/>
                    <a:pt x="1196" y="345"/>
                    <a:pt x="1196" y="335"/>
                  </a:cubicBezTo>
                  <a:cubicBezTo>
                    <a:pt x="1181" y="142"/>
                    <a:pt x="1044" y="5"/>
                    <a:pt x="877" y="5"/>
                  </a:cubicBezTo>
                  <a:cubicBezTo>
                    <a:pt x="760" y="5"/>
                    <a:pt x="659" y="66"/>
                    <a:pt x="598" y="162"/>
                  </a:cubicBezTo>
                  <a:cubicBezTo>
                    <a:pt x="542" y="61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392810" y="4456328"/>
              <a:ext cx="62611" cy="97661"/>
            </a:xfrm>
            <a:custGeom>
              <a:rect b="b" l="l" r="r" t="t"/>
              <a:pathLst>
                <a:path extrusionOk="0" h="847" w="543">
                  <a:moveTo>
                    <a:pt x="81" y="1"/>
                  </a:moveTo>
                  <a:cubicBezTo>
                    <a:pt x="61" y="1"/>
                    <a:pt x="41" y="6"/>
                    <a:pt x="25" y="21"/>
                  </a:cubicBezTo>
                  <a:cubicBezTo>
                    <a:pt x="10" y="36"/>
                    <a:pt x="5" y="51"/>
                    <a:pt x="5" y="72"/>
                  </a:cubicBezTo>
                  <a:lnTo>
                    <a:pt x="0" y="771"/>
                  </a:lnTo>
                  <a:cubicBezTo>
                    <a:pt x="0" y="791"/>
                    <a:pt x="5" y="811"/>
                    <a:pt x="20" y="826"/>
                  </a:cubicBezTo>
                  <a:cubicBezTo>
                    <a:pt x="35" y="837"/>
                    <a:pt x="56" y="847"/>
                    <a:pt x="76" y="847"/>
                  </a:cubicBezTo>
                  <a:lnTo>
                    <a:pt x="466" y="847"/>
                  </a:lnTo>
                  <a:cubicBezTo>
                    <a:pt x="486" y="847"/>
                    <a:pt x="507" y="842"/>
                    <a:pt x="517" y="826"/>
                  </a:cubicBezTo>
                  <a:cubicBezTo>
                    <a:pt x="532" y="816"/>
                    <a:pt x="542" y="796"/>
                    <a:pt x="542" y="776"/>
                  </a:cubicBezTo>
                  <a:cubicBezTo>
                    <a:pt x="542" y="755"/>
                    <a:pt x="532" y="740"/>
                    <a:pt x="517" y="725"/>
                  </a:cubicBezTo>
                  <a:cubicBezTo>
                    <a:pt x="507" y="715"/>
                    <a:pt x="486" y="705"/>
                    <a:pt x="466" y="705"/>
                  </a:cubicBezTo>
                  <a:lnTo>
                    <a:pt x="152" y="705"/>
                  </a:lnTo>
                  <a:lnTo>
                    <a:pt x="157" y="72"/>
                  </a:lnTo>
                  <a:cubicBezTo>
                    <a:pt x="157" y="51"/>
                    <a:pt x="147" y="36"/>
                    <a:pt x="132" y="21"/>
                  </a:cubicBezTo>
                  <a:cubicBezTo>
                    <a:pt x="122" y="6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6468680" y="4454022"/>
              <a:ext cx="17642" cy="99967"/>
            </a:xfrm>
            <a:custGeom>
              <a:rect b="b" l="l" r="r" t="t"/>
              <a:pathLst>
                <a:path extrusionOk="0" h="867" w="153">
                  <a:moveTo>
                    <a:pt x="77" y="0"/>
                  </a:moveTo>
                  <a:cubicBezTo>
                    <a:pt x="51" y="0"/>
                    <a:pt x="31" y="6"/>
                    <a:pt x="21" y="16"/>
                  </a:cubicBezTo>
                  <a:cubicBezTo>
                    <a:pt x="11" y="21"/>
                    <a:pt x="1" y="36"/>
                    <a:pt x="1" y="61"/>
                  </a:cubicBezTo>
                  <a:lnTo>
                    <a:pt x="1" y="82"/>
                  </a:lnTo>
                  <a:cubicBezTo>
                    <a:pt x="1" y="107"/>
                    <a:pt x="6" y="122"/>
                    <a:pt x="21" y="132"/>
                  </a:cubicBezTo>
                  <a:cubicBezTo>
                    <a:pt x="31" y="137"/>
                    <a:pt x="51" y="142"/>
                    <a:pt x="77" y="142"/>
                  </a:cubicBezTo>
                  <a:cubicBezTo>
                    <a:pt x="107" y="142"/>
                    <a:pt x="122" y="142"/>
                    <a:pt x="137" y="132"/>
                  </a:cubicBezTo>
                  <a:cubicBezTo>
                    <a:pt x="147" y="122"/>
                    <a:pt x="153" y="107"/>
                    <a:pt x="153" y="82"/>
                  </a:cubicBezTo>
                  <a:lnTo>
                    <a:pt x="153" y="61"/>
                  </a:lnTo>
                  <a:cubicBezTo>
                    <a:pt x="153" y="41"/>
                    <a:pt x="147" y="21"/>
                    <a:pt x="137" y="16"/>
                  </a:cubicBezTo>
                  <a:cubicBezTo>
                    <a:pt x="127" y="6"/>
                    <a:pt x="107" y="0"/>
                    <a:pt x="77" y="0"/>
                  </a:cubicBezTo>
                  <a:close/>
                  <a:moveTo>
                    <a:pt x="77" y="223"/>
                  </a:moveTo>
                  <a:cubicBezTo>
                    <a:pt x="56" y="223"/>
                    <a:pt x="41" y="228"/>
                    <a:pt x="26" y="244"/>
                  </a:cubicBezTo>
                  <a:cubicBezTo>
                    <a:pt x="11" y="259"/>
                    <a:pt x="6" y="274"/>
                    <a:pt x="6" y="294"/>
                  </a:cubicBezTo>
                  <a:lnTo>
                    <a:pt x="1" y="796"/>
                  </a:lnTo>
                  <a:cubicBezTo>
                    <a:pt x="1" y="816"/>
                    <a:pt x="11" y="831"/>
                    <a:pt x="21" y="846"/>
                  </a:cubicBezTo>
                  <a:cubicBezTo>
                    <a:pt x="36" y="862"/>
                    <a:pt x="51" y="867"/>
                    <a:pt x="77" y="867"/>
                  </a:cubicBezTo>
                  <a:cubicBezTo>
                    <a:pt x="97" y="867"/>
                    <a:pt x="112" y="862"/>
                    <a:pt x="127" y="846"/>
                  </a:cubicBezTo>
                  <a:cubicBezTo>
                    <a:pt x="137" y="831"/>
                    <a:pt x="147" y="816"/>
                    <a:pt x="147" y="796"/>
                  </a:cubicBezTo>
                  <a:lnTo>
                    <a:pt x="147" y="294"/>
                  </a:lnTo>
                  <a:cubicBezTo>
                    <a:pt x="147" y="274"/>
                    <a:pt x="142" y="259"/>
                    <a:pt x="127" y="244"/>
                  </a:cubicBezTo>
                  <a:cubicBezTo>
                    <a:pt x="117" y="228"/>
                    <a:pt x="97" y="223"/>
                    <a:pt x="77" y="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6510190" y="4451139"/>
              <a:ext cx="63764" cy="103426"/>
            </a:xfrm>
            <a:custGeom>
              <a:rect b="b" l="l" r="r" t="t"/>
              <a:pathLst>
                <a:path extrusionOk="0" h="897" w="553">
                  <a:moveTo>
                    <a:pt x="76" y="0"/>
                  </a:moveTo>
                  <a:cubicBezTo>
                    <a:pt x="56" y="0"/>
                    <a:pt x="41" y="10"/>
                    <a:pt x="26" y="25"/>
                  </a:cubicBezTo>
                  <a:cubicBezTo>
                    <a:pt x="10" y="36"/>
                    <a:pt x="5" y="56"/>
                    <a:pt x="5" y="76"/>
                  </a:cubicBezTo>
                  <a:lnTo>
                    <a:pt x="0" y="821"/>
                  </a:lnTo>
                  <a:cubicBezTo>
                    <a:pt x="0" y="841"/>
                    <a:pt x="10" y="861"/>
                    <a:pt x="20" y="876"/>
                  </a:cubicBezTo>
                  <a:cubicBezTo>
                    <a:pt x="36" y="887"/>
                    <a:pt x="51" y="897"/>
                    <a:pt x="76" y="897"/>
                  </a:cubicBezTo>
                  <a:cubicBezTo>
                    <a:pt x="96" y="897"/>
                    <a:pt x="112" y="887"/>
                    <a:pt x="127" y="876"/>
                  </a:cubicBezTo>
                  <a:cubicBezTo>
                    <a:pt x="142" y="861"/>
                    <a:pt x="147" y="841"/>
                    <a:pt x="147" y="821"/>
                  </a:cubicBezTo>
                  <a:lnTo>
                    <a:pt x="147" y="694"/>
                  </a:lnTo>
                  <a:lnTo>
                    <a:pt x="208" y="643"/>
                  </a:lnTo>
                  <a:lnTo>
                    <a:pt x="421" y="871"/>
                  </a:lnTo>
                  <a:cubicBezTo>
                    <a:pt x="436" y="887"/>
                    <a:pt x="456" y="897"/>
                    <a:pt x="476" y="897"/>
                  </a:cubicBezTo>
                  <a:cubicBezTo>
                    <a:pt x="492" y="897"/>
                    <a:pt x="512" y="892"/>
                    <a:pt x="527" y="876"/>
                  </a:cubicBezTo>
                  <a:cubicBezTo>
                    <a:pt x="542" y="861"/>
                    <a:pt x="547" y="846"/>
                    <a:pt x="547" y="826"/>
                  </a:cubicBezTo>
                  <a:cubicBezTo>
                    <a:pt x="552" y="806"/>
                    <a:pt x="542" y="785"/>
                    <a:pt x="527" y="770"/>
                  </a:cubicBezTo>
                  <a:lnTo>
                    <a:pt x="319" y="542"/>
                  </a:lnTo>
                  <a:lnTo>
                    <a:pt x="502" y="375"/>
                  </a:lnTo>
                  <a:cubicBezTo>
                    <a:pt x="522" y="355"/>
                    <a:pt x="527" y="340"/>
                    <a:pt x="527" y="319"/>
                  </a:cubicBezTo>
                  <a:cubicBezTo>
                    <a:pt x="527" y="304"/>
                    <a:pt x="522" y="289"/>
                    <a:pt x="507" y="274"/>
                  </a:cubicBezTo>
                  <a:cubicBezTo>
                    <a:pt x="497" y="258"/>
                    <a:pt x="476" y="253"/>
                    <a:pt x="461" y="253"/>
                  </a:cubicBezTo>
                  <a:cubicBezTo>
                    <a:pt x="441" y="253"/>
                    <a:pt x="421" y="258"/>
                    <a:pt x="405" y="274"/>
                  </a:cubicBezTo>
                  <a:lnTo>
                    <a:pt x="147" y="522"/>
                  </a:lnTo>
                  <a:lnTo>
                    <a:pt x="152" y="76"/>
                  </a:lnTo>
                  <a:cubicBezTo>
                    <a:pt x="152" y="56"/>
                    <a:pt x="142" y="36"/>
                    <a:pt x="132" y="25"/>
                  </a:cubicBezTo>
                  <a:cubicBezTo>
                    <a:pt x="117" y="10"/>
                    <a:pt x="102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579026" y="4479158"/>
              <a:ext cx="71374" cy="77137"/>
            </a:xfrm>
            <a:custGeom>
              <a:rect b="b" l="l" r="r" t="t"/>
              <a:pathLst>
                <a:path extrusionOk="0" h="669" w="619">
                  <a:moveTo>
                    <a:pt x="315" y="132"/>
                  </a:moveTo>
                  <a:cubicBezTo>
                    <a:pt x="350" y="132"/>
                    <a:pt x="386" y="142"/>
                    <a:pt x="416" y="167"/>
                  </a:cubicBezTo>
                  <a:cubicBezTo>
                    <a:pt x="447" y="193"/>
                    <a:pt x="462" y="223"/>
                    <a:pt x="467" y="254"/>
                  </a:cubicBezTo>
                  <a:lnTo>
                    <a:pt x="467" y="264"/>
                  </a:lnTo>
                  <a:lnTo>
                    <a:pt x="148" y="264"/>
                  </a:lnTo>
                  <a:cubicBezTo>
                    <a:pt x="168" y="173"/>
                    <a:pt x="224" y="132"/>
                    <a:pt x="315" y="132"/>
                  </a:cubicBezTo>
                  <a:close/>
                  <a:moveTo>
                    <a:pt x="315" y="0"/>
                  </a:moveTo>
                  <a:cubicBezTo>
                    <a:pt x="259" y="0"/>
                    <a:pt x="209" y="10"/>
                    <a:pt x="163" y="41"/>
                  </a:cubicBezTo>
                  <a:cubicBezTo>
                    <a:pt x="117" y="66"/>
                    <a:pt x="77" y="107"/>
                    <a:pt x="47" y="157"/>
                  </a:cubicBezTo>
                  <a:cubicBezTo>
                    <a:pt x="16" y="213"/>
                    <a:pt x="6" y="274"/>
                    <a:pt x="1" y="340"/>
                  </a:cubicBezTo>
                  <a:cubicBezTo>
                    <a:pt x="1" y="400"/>
                    <a:pt x="16" y="461"/>
                    <a:pt x="41" y="507"/>
                  </a:cubicBezTo>
                  <a:cubicBezTo>
                    <a:pt x="72" y="557"/>
                    <a:pt x="107" y="598"/>
                    <a:pt x="158" y="623"/>
                  </a:cubicBezTo>
                  <a:cubicBezTo>
                    <a:pt x="209" y="654"/>
                    <a:pt x="269" y="669"/>
                    <a:pt x="335" y="669"/>
                  </a:cubicBezTo>
                  <a:cubicBezTo>
                    <a:pt x="376" y="669"/>
                    <a:pt x="411" y="664"/>
                    <a:pt x="452" y="649"/>
                  </a:cubicBezTo>
                  <a:cubicBezTo>
                    <a:pt x="487" y="639"/>
                    <a:pt x="518" y="623"/>
                    <a:pt x="543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8" y="527"/>
                    <a:pt x="568" y="512"/>
                    <a:pt x="558" y="502"/>
                  </a:cubicBezTo>
                  <a:cubicBezTo>
                    <a:pt x="548" y="492"/>
                    <a:pt x="533" y="482"/>
                    <a:pt x="513" y="482"/>
                  </a:cubicBezTo>
                  <a:cubicBezTo>
                    <a:pt x="502" y="482"/>
                    <a:pt x="487" y="487"/>
                    <a:pt x="472" y="492"/>
                  </a:cubicBezTo>
                  <a:cubicBezTo>
                    <a:pt x="467" y="497"/>
                    <a:pt x="462" y="502"/>
                    <a:pt x="452" y="507"/>
                  </a:cubicBezTo>
                  <a:cubicBezTo>
                    <a:pt x="442" y="517"/>
                    <a:pt x="426" y="522"/>
                    <a:pt x="406" y="527"/>
                  </a:cubicBezTo>
                  <a:cubicBezTo>
                    <a:pt x="386" y="532"/>
                    <a:pt x="361" y="537"/>
                    <a:pt x="330" y="537"/>
                  </a:cubicBezTo>
                  <a:cubicBezTo>
                    <a:pt x="285" y="537"/>
                    <a:pt x="249" y="522"/>
                    <a:pt x="214" y="497"/>
                  </a:cubicBezTo>
                  <a:cubicBezTo>
                    <a:pt x="178" y="466"/>
                    <a:pt x="158" y="431"/>
                    <a:pt x="148" y="380"/>
                  </a:cubicBezTo>
                  <a:lnTo>
                    <a:pt x="148" y="380"/>
                  </a:lnTo>
                  <a:lnTo>
                    <a:pt x="543" y="385"/>
                  </a:lnTo>
                  <a:cubicBezTo>
                    <a:pt x="563" y="385"/>
                    <a:pt x="583" y="380"/>
                    <a:pt x="594" y="365"/>
                  </a:cubicBezTo>
                  <a:cubicBezTo>
                    <a:pt x="609" y="355"/>
                    <a:pt x="619" y="340"/>
                    <a:pt x="619" y="319"/>
                  </a:cubicBezTo>
                  <a:cubicBezTo>
                    <a:pt x="619" y="264"/>
                    <a:pt x="604" y="208"/>
                    <a:pt x="578" y="162"/>
                  </a:cubicBezTo>
                  <a:cubicBezTo>
                    <a:pt x="548" y="112"/>
                    <a:pt x="513" y="71"/>
                    <a:pt x="467" y="41"/>
                  </a:cubicBezTo>
                  <a:cubicBezTo>
                    <a:pt x="416" y="15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004267" y="4458634"/>
              <a:ext cx="77831" cy="100083"/>
            </a:xfrm>
            <a:custGeom>
              <a:rect b="b" l="l" r="r" t="t"/>
              <a:pathLst>
                <a:path extrusionOk="0" h="868" w="675">
                  <a:moveTo>
                    <a:pt x="441" y="1"/>
                  </a:moveTo>
                  <a:cubicBezTo>
                    <a:pt x="355" y="1"/>
                    <a:pt x="279" y="21"/>
                    <a:pt x="213" y="57"/>
                  </a:cubicBezTo>
                  <a:cubicBezTo>
                    <a:pt x="148" y="92"/>
                    <a:pt x="97" y="143"/>
                    <a:pt x="61" y="209"/>
                  </a:cubicBezTo>
                  <a:cubicBezTo>
                    <a:pt x="21" y="275"/>
                    <a:pt x="1" y="345"/>
                    <a:pt x="1" y="426"/>
                  </a:cubicBezTo>
                  <a:cubicBezTo>
                    <a:pt x="1" y="523"/>
                    <a:pt x="21" y="599"/>
                    <a:pt x="61" y="665"/>
                  </a:cubicBezTo>
                  <a:cubicBezTo>
                    <a:pt x="102" y="730"/>
                    <a:pt x="153" y="781"/>
                    <a:pt x="219" y="817"/>
                  </a:cubicBezTo>
                  <a:cubicBezTo>
                    <a:pt x="284" y="847"/>
                    <a:pt x="355" y="867"/>
                    <a:pt x="436" y="867"/>
                  </a:cubicBezTo>
                  <a:cubicBezTo>
                    <a:pt x="507" y="867"/>
                    <a:pt x="573" y="852"/>
                    <a:pt x="634" y="822"/>
                  </a:cubicBezTo>
                  <a:cubicBezTo>
                    <a:pt x="649" y="811"/>
                    <a:pt x="659" y="806"/>
                    <a:pt x="664" y="796"/>
                  </a:cubicBezTo>
                  <a:cubicBezTo>
                    <a:pt x="669" y="786"/>
                    <a:pt x="674" y="771"/>
                    <a:pt x="674" y="761"/>
                  </a:cubicBezTo>
                  <a:cubicBezTo>
                    <a:pt x="674" y="741"/>
                    <a:pt x="669" y="725"/>
                    <a:pt x="654" y="710"/>
                  </a:cubicBezTo>
                  <a:cubicBezTo>
                    <a:pt x="639" y="695"/>
                    <a:pt x="624" y="685"/>
                    <a:pt x="604" y="685"/>
                  </a:cubicBezTo>
                  <a:cubicBezTo>
                    <a:pt x="593" y="685"/>
                    <a:pt x="578" y="685"/>
                    <a:pt x="563" y="695"/>
                  </a:cubicBezTo>
                  <a:cubicBezTo>
                    <a:pt x="528" y="710"/>
                    <a:pt x="487" y="720"/>
                    <a:pt x="436" y="720"/>
                  </a:cubicBezTo>
                  <a:cubicBezTo>
                    <a:pt x="350" y="720"/>
                    <a:pt x="284" y="695"/>
                    <a:pt x="234" y="644"/>
                  </a:cubicBezTo>
                  <a:cubicBezTo>
                    <a:pt x="183" y="599"/>
                    <a:pt x="158" y="523"/>
                    <a:pt x="158" y="432"/>
                  </a:cubicBezTo>
                  <a:cubicBezTo>
                    <a:pt x="158" y="376"/>
                    <a:pt x="173" y="325"/>
                    <a:pt x="193" y="285"/>
                  </a:cubicBezTo>
                  <a:cubicBezTo>
                    <a:pt x="219" y="239"/>
                    <a:pt x="249" y="204"/>
                    <a:pt x="289" y="183"/>
                  </a:cubicBezTo>
                  <a:cubicBezTo>
                    <a:pt x="335" y="158"/>
                    <a:pt x="381" y="148"/>
                    <a:pt x="436" y="148"/>
                  </a:cubicBezTo>
                  <a:cubicBezTo>
                    <a:pt x="482" y="148"/>
                    <a:pt x="528" y="158"/>
                    <a:pt x="568" y="173"/>
                  </a:cubicBezTo>
                  <a:cubicBezTo>
                    <a:pt x="578" y="183"/>
                    <a:pt x="593" y="188"/>
                    <a:pt x="609" y="188"/>
                  </a:cubicBezTo>
                  <a:cubicBezTo>
                    <a:pt x="629" y="188"/>
                    <a:pt x="644" y="178"/>
                    <a:pt x="659" y="163"/>
                  </a:cubicBezTo>
                  <a:cubicBezTo>
                    <a:pt x="669" y="148"/>
                    <a:pt x="674" y="128"/>
                    <a:pt x="674" y="112"/>
                  </a:cubicBezTo>
                  <a:cubicBezTo>
                    <a:pt x="674" y="82"/>
                    <a:pt x="664" y="62"/>
                    <a:pt x="639" y="52"/>
                  </a:cubicBezTo>
                  <a:cubicBezTo>
                    <a:pt x="578" y="21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7109424" y="4481464"/>
              <a:ext cx="76101" cy="77368"/>
            </a:xfrm>
            <a:custGeom>
              <a:rect b="b" l="l" r="r" t="t"/>
              <a:pathLst>
                <a:path extrusionOk="0" h="671" w="660">
                  <a:moveTo>
                    <a:pt x="330" y="132"/>
                  </a:moveTo>
                  <a:cubicBezTo>
                    <a:pt x="365" y="132"/>
                    <a:pt x="396" y="142"/>
                    <a:pt x="426" y="163"/>
                  </a:cubicBezTo>
                  <a:cubicBezTo>
                    <a:pt x="451" y="178"/>
                    <a:pt x="472" y="203"/>
                    <a:pt x="492" y="234"/>
                  </a:cubicBezTo>
                  <a:cubicBezTo>
                    <a:pt x="507" y="264"/>
                    <a:pt x="512" y="299"/>
                    <a:pt x="512" y="340"/>
                  </a:cubicBezTo>
                  <a:cubicBezTo>
                    <a:pt x="512" y="375"/>
                    <a:pt x="507" y="411"/>
                    <a:pt x="487" y="441"/>
                  </a:cubicBezTo>
                  <a:cubicBezTo>
                    <a:pt x="472" y="472"/>
                    <a:pt x="451" y="497"/>
                    <a:pt x="421" y="512"/>
                  </a:cubicBezTo>
                  <a:cubicBezTo>
                    <a:pt x="396" y="532"/>
                    <a:pt x="365" y="537"/>
                    <a:pt x="330" y="537"/>
                  </a:cubicBezTo>
                  <a:cubicBezTo>
                    <a:pt x="294" y="537"/>
                    <a:pt x="264" y="532"/>
                    <a:pt x="239" y="512"/>
                  </a:cubicBezTo>
                  <a:cubicBezTo>
                    <a:pt x="208" y="497"/>
                    <a:pt x="188" y="472"/>
                    <a:pt x="173" y="441"/>
                  </a:cubicBezTo>
                  <a:cubicBezTo>
                    <a:pt x="158" y="411"/>
                    <a:pt x="147" y="375"/>
                    <a:pt x="147" y="335"/>
                  </a:cubicBezTo>
                  <a:cubicBezTo>
                    <a:pt x="147" y="299"/>
                    <a:pt x="158" y="264"/>
                    <a:pt x="173" y="234"/>
                  </a:cubicBezTo>
                  <a:cubicBezTo>
                    <a:pt x="188" y="198"/>
                    <a:pt x="213" y="178"/>
                    <a:pt x="239" y="158"/>
                  </a:cubicBezTo>
                  <a:cubicBezTo>
                    <a:pt x="269" y="142"/>
                    <a:pt x="299" y="132"/>
                    <a:pt x="330" y="132"/>
                  </a:cubicBezTo>
                  <a:close/>
                  <a:moveTo>
                    <a:pt x="335" y="1"/>
                  </a:moveTo>
                  <a:cubicBezTo>
                    <a:pt x="269" y="1"/>
                    <a:pt x="218" y="16"/>
                    <a:pt x="168" y="46"/>
                  </a:cubicBezTo>
                  <a:cubicBezTo>
                    <a:pt x="117" y="71"/>
                    <a:pt x="76" y="112"/>
                    <a:pt x="46" y="163"/>
                  </a:cubicBezTo>
                  <a:cubicBezTo>
                    <a:pt x="16" y="213"/>
                    <a:pt x="1" y="269"/>
                    <a:pt x="1" y="335"/>
                  </a:cubicBezTo>
                  <a:cubicBezTo>
                    <a:pt x="1" y="401"/>
                    <a:pt x="16" y="456"/>
                    <a:pt x="46" y="512"/>
                  </a:cubicBezTo>
                  <a:cubicBezTo>
                    <a:pt x="71" y="563"/>
                    <a:pt x="112" y="598"/>
                    <a:pt x="163" y="629"/>
                  </a:cubicBezTo>
                  <a:cubicBezTo>
                    <a:pt x="213" y="659"/>
                    <a:pt x="269" y="669"/>
                    <a:pt x="330" y="669"/>
                  </a:cubicBezTo>
                  <a:cubicBezTo>
                    <a:pt x="337" y="670"/>
                    <a:pt x="345" y="670"/>
                    <a:pt x="353" y="670"/>
                  </a:cubicBezTo>
                  <a:cubicBezTo>
                    <a:pt x="405" y="670"/>
                    <a:pt x="453" y="655"/>
                    <a:pt x="497" y="629"/>
                  </a:cubicBezTo>
                  <a:cubicBezTo>
                    <a:pt x="548" y="603"/>
                    <a:pt x="588" y="563"/>
                    <a:pt x="613" y="512"/>
                  </a:cubicBezTo>
                  <a:cubicBezTo>
                    <a:pt x="644" y="462"/>
                    <a:pt x="659" y="406"/>
                    <a:pt x="659" y="340"/>
                  </a:cubicBezTo>
                  <a:cubicBezTo>
                    <a:pt x="659" y="274"/>
                    <a:pt x="644" y="218"/>
                    <a:pt x="619" y="168"/>
                  </a:cubicBezTo>
                  <a:cubicBezTo>
                    <a:pt x="588" y="112"/>
                    <a:pt x="548" y="77"/>
                    <a:pt x="497" y="46"/>
                  </a:cubicBezTo>
                  <a:cubicBezTo>
                    <a:pt x="446" y="16"/>
                    <a:pt x="391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7200515" y="4482040"/>
              <a:ext cx="110577" cy="76100"/>
            </a:xfrm>
            <a:custGeom>
              <a:rect b="b" l="l" r="r" t="t"/>
              <a:pathLst>
                <a:path extrusionOk="0" h="660" w="959">
                  <a:moveTo>
                    <a:pt x="345" y="1"/>
                  </a:moveTo>
                  <a:cubicBezTo>
                    <a:pt x="305" y="1"/>
                    <a:pt x="264" y="11"/>
                    <a:pt x="234" y="31"/>
                  </a:cubicBezTo>
                  <a:cubicBezTo>
                    <a:pt x="198" y="51"/>
                    <a:pt x="173" y="77"/>
                    <a:pt x="148" y="107"/>
                  </a:cubicBezTo>
                  <a:lnTo>
                    <a:pt x="148" y="87"/>
                  </a:lnTo>
                  <a:cubicBezTo>
                    <a:pt x="148" y="66"/>
                    <a:pt x="143" y="46"/>
                    <a:pt x="127" y="31"/>
                  </a:cubicBezTo>
                  <a:cubicBezTo>
                    <a:pt x="117" y="21"/>
                    <a:pt x="97" y="11"/>
                    <a:pt x="77" y="11"/>
                  </a:cubicBezTo>
                  <a:cubicBezTo>
                    <a:pt x="56" y="11"/>
                    <a:pt x="41" y="21"/>
                    <a:pt x="26" y="31"/>
                  </a:cubicBezTo>
                  <a:cubicBezTo>
                    <a:pt x="11" y="46"/>
                    <a:pt x="6" y="61"/>
                    <a:pt x="6" y="87"/>
                  </a:cubicBezTo>
                  <a:lnTo>
                    <a:pt x="1" y="583"/>
                  </a:lnTo>
                  <a:cubicBezTo>
                    <a:pt x="1" y="603"/>
                    <a:pt x="11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7" y="659"/>
                    <a:pt x="112" y="649"/>
                    <a:pt x="127" y="639"/>
                  </a:cubicBezTo>
                  <a:cubicBezTo>
                    <a:pt x="138" y="624"/>
                    <a:pt x="148" y="603"/>
                    <a:pt x="148" y="583"/>
                  </a:cubicBezTo>
                  <a:lnTo>
                    <a:pt x="148" y="274"/>
                  </a:lnTo>
                  <a:cubicBezTo>
                    <a:pt x="148" y="234"/>
                    <a:pt x="163" y="198"/>
                    <a:pt x="188" y="173"/>
                  </a:cubicBezTo>
                  <a:cubicBezTo>
                    <a:pt x="213" y="148"/>
                    <a:pt x="249" y="132"/>
                    <a:pt x="295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11" y="234"/>
                    <a:pt x="411" y="274"/>
                  </a:cubicBezTo>
                  <a:lnTo>
                    <a:pt x="406" y="583"/>
                  </a:lnTo>
                  <a:cubicBezTo>
                    <a:pt x="406" y="608"/>
                    <a:pt x="416" y="624"/>
                    <a:pt x="426" y="639"/>
                  </a:cubicBezTo>
                  <a:cubicBezTo>
                    <a:pt x="441" y="654"/>
                    <a:pt x="457" y="659"/>
                    <a:pt x="482" y="659"/>
                  </a:cubicBezTo>
                  <a:cubicBezTo>
                    <a:pt x="502" y="659"/>
                    <a:pt x="517" y="654"/>
                    <a:pt x="533" y="639"/>
                  </a:cubicBezTo>
                  <a:cubicBezTo>
                    <a:pt x="548" y="624"/>
                    <a:pt x="553" y="608"/>
                    <a:pt x="553" y="588"/>
                  </a:cubicBezTo>
                  <a:lnTo>
                    <a:pt x="553" y="279"/>
                  </a:lnTo>
                  <a:cubicBezTo>
                    <a:pt x="553" y="234"/>
                    <a:pt x="568" y="203"/>
                    <a:pt x="593" y="178"/>
                  </a:cubicBezTo>
                  <a:cubicBezTo>
                    <a:pt x="619" y="148"/>
                    <a:pt x="654" y="137"/>
                    <a:pt x="700" y="137"/>
                  </a:cubicBezTo>
                  <a:cubicBezTo>
                    <a:pt x="740" y="137"/>
                    <a:pt x="771" y="148"/>
                    <a:pt x="791" y="173"/>
                  </a:cubicBezTo>
                  <a:cubicBezTo>
                    <a:pt x="806" y="198"/>
                    <a:pt x="816" y="234"/>
                    <a:pt x="816" y="279"/>
                  </a:cubicBezTo>
                  <a:lnTo>
                    <a:pt x="811" y="588"/>
                  </a:lnTo>
                  <a:cubicBezTo>
                    <a:pt x="811" y="608"/>
                    <a:pt x="821" y="624"/>
                    <a:pt x="831" y="639"/>
                  </a:cubicBezTo>
                  <a:cubicBezTo>
                    <a:pt x="847" y="654"/>
                    <a:pt x="862" y="659"/>
                    <a:pt x="887" y="659"/>
                  </a:cubicBezTo>
                  <a:cubicBezTo>
                    <a:pt x="907" y="659"/>
                    <a:pt x="923" y="654"/>
                    <a:pt x="938" y="639"/>
                  </a:cubicBezTo>
                  <a:cubicBezTo>
                    <a:pt x="953" y="629"/>
                    <a:pt x="958" y="608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3" y="77"/>
                  </a:cubicBezTo>
                  <a:cubicBezTo>
                    <a:pt x="882" y="26"/>
                    <a:pt x="831" y="6"/>
                    <a:pt x="750" y="1"/>
                  </a:cubicBezTo>
                  <a:cubicBezTo>
                    <a:pt x="700" y="1"/>
                    <a:pt x="659" y="16"/>
                    <a:pt x="624" y="41"/>
                  </a:cubicBezTo>
                  <a:cubicBezTo>
                    <a:pt x="583" y="72"/>
                    <a:pt x="558" y="102"/>
                    <a:pt x="538" y="132"/>
                  </a:cubicBezTo>
                  <a:cubicBezTo>
                    <a:pt x="512" y="46"/>
                    <a:pt x="447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7333114" y="4482617"/>
              <a:ext cx="110577" cy="76676"/>
            </a:xfrm>
            <a:custGeom>
              <a:rect b="b" l="l" r="r" t="t"/>
              <a:pathLst>
                <a:path extrusionOk="0" h="665" w="959">
                  <a:moveTo>
                    <a:pt x="340" y="1"/>
                  </a:moveTo>
                  <a:cubicBezTo>
                    <a:pt x="299" y="1"/>
                    <a:pt x="264" y="11"/>
                    <a:pt x="229" y="31"/>
                  </a:cubicBezTo>
                  <a:cubicBezTo>
                    <a:pt x="198" y="51"/>
                    <a:pt x="168" y="77"/>
                    <a:pt x="148" y="107"/>
                  </a:cubicBezTo>
                  <a:lnTo>
                    <a:pt x="148" y="87"/>
                  </a:lnTo>
                  <a:cubicBezTo>
                    <a:pt x="148" y="67"/>
                    <a:pt x="142" y="46"/>
                    <a:pt x="127" y="36"/>
                  </a:cubicBezTo>
                  <a:cubicBezTo>
                    <a:pt x="112" y="21"/>
                    <a:pt x="97" y="11"/>
                    <a:pt x="77" y="11"/>
                  </a:cubicBezTo>
                  <a:cubicBezTo>
                    <a:pt x="56" y="11"/>
                    <a:pt x="36" y="21"/>
                    <a:pt x="21" y="36"/>
                  </a:cubicBezTo>
                  <a:cubicBezTo>
                    <a:pt x="11" y="46"/>
                    <a:pt x="1" y="67"/>
                    <a:pt x="1" y="87"/>
                  </a:cubicBezTo>
                  <a:lnTo>
                    <a:pt x="1" y="583"/>
                  </a:lnTo>
                  <a:cubicBezTo>
                    <a:pt x="1" y="603"/>
                    <a:pt x="6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2" y="659"/>
                    <a:pt x="112" y="649"/>
                    <a:pt x="122" y="639"/>
                  </a:cubicBezTo>
                  <a:cubicBezTo>
                    <a:pt x="137" y="624"/>
                    <a:pt x="142" y="603"/>
                    <a:pt x="142" y="583"/>
                  </a:cubicBezTo>
                  <a:lnTo>
                    <a:pt x="148" y="274"/>
                  </a:lnTo>
                  <a:cubicBezTo>
                    <a:pt x="148" y="234"/>
                    <a:pt x="158" y="203"/>
                    <a:pt x="183" y="173"/>
                  </a:cubicBezTo>
                  <a:cubicBezTo>
                    <a:pt x="208" y="148"/>
                    <a:pt x="244" y="132"/>
                    <a:pt x="289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06" y="234"/>
                    <a:pt x="406" y="279"/>
                  </a:cubicBezTo>
                  <a:lnTo>
                    <a:pt x="406" y="588"/>
                  </a:lnTo>
                  <a:cubicBezTo>
                    <a:pt x="406" y="609"/>
                    <a:pt x="411" y="624"/>
                    <a:pt x="426" y="639"/>
                  </a:cubicBezTo>
                  <a:cubicBezTo>
                    <a:pt x="441" y="654"/>
                    <a:pt x="457" y="659"/>
                    <a:pt x="477" y="659"/>
                  </a:cubicBezTo>
                  <a:cubicBezTo>
                    <a:pt x="497" y="659"/>
                    <a:pt x="517" y="654"/>
                    <a:pt x="527" y="639"/>
                  </a:cubicBezTo>
                  <a:cubicBezTo>
                    <a:pt x="543" y="624"/>
                    <a:pt x="553" y="609"/>
                    <a:pt x="553" y="588"/>
                  </a:cubicBezTo>
                  <a:lnTo>
                    <a:pt x="553" y="279"/>
                  </a:lnTo>
                  <a:cubicBezTo>
                    <a:pt x="553" y="239"/>
                    <a:pt x="563" y="203"/>
                    <a:pt x="588" y="178"/>
                  </a:cubicBezTo>
                  <a:cubicBezTo>
                    <a:pt x="614" y="148"/>
                    <a:pt x="649" y="137"/>
                    <a:pt x="695" y="137"/>
                  </a:cubicBezTo>
                  <a:cubicBezTo>
                    <a:pt x="740" y="137"/>
                    <a:pt x="771" y="148"/>
                    <a:pt x="786" y="173"/>
                  </a:cubicBezTo>
                  <a:cubicBezTo>
                    <a:pt x="806" y="198"/>
                    <a:pt x="811" y="234"/>
                    <a:pt x="811" y="279"/>
                  </a:cubicBezTo>
                  <a:lnTo>
                    <a:pt x="811" y="588"/>
                  </a:lnTo>
                  <a:cubicBezTo>
                    <a:pt x="811" y="609"/>
                    <a:pt x="816" y="629"/>
                    <a:pt x="831" y="639"/>
                  </a:cubicBezTo>
                  <a:cubicBezTo>
                    <a:pt x="847" y="654"/>
                    <a:pt x="862" y="664"/>
                    <a:pt x="882" y="664"/>
                  </a:cubicBezTo>
                  <a:cubicBezTo>
                    <a:pt x="902" y="664"/>
                    <a:pt x="923" y="654"/>
                    <a:pt x="933" y="644"/>
                  </a:cubicBezTo>
                  <a:cubicBezTo>
                    <a:pt x="948" y="629"/>
                    <a:pt x="958" y="609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2" y="77"/>
                  </a:cubicBezTo>
                  <a:cubicBezTo>
                    <a:pt x="882" y="31"/>
                    <a:pt x="826" y="6"/>
                    <a:pt x="745" y="6"/>
                  </a:cubicBezTo>
                  <a:cubicBezTo>
                    <a:pt x="700" y="6"/>
                    <a:pt x="659" y="16"/>
                    <a:pt x="619" y="46"/>
                  </a:cubicBezTo>
                  <a:cubicBezTo>
                    <a:pt x="583" y="72"/>
                    <a:pt x="553" y="102"/>
                    <a:pt x="538" y="137"/>
                  </a:cubicBezTo>
                  <a:cubicBezTo>
                    <a:pt x="507" y="46"/>
                    <a:pt x="441" y="1"/>
                    <a:pt x="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461678" y="4483193"/>
              <a:ext cx="70682" cy="77829"/>
            </a:xfrm>
            <a:custGeom>
              <a:rect b="b" l="l" r="r" t="t"/>
              <a:pathLst>
                <a:path extrusionOk="0" h="675" w="613">
                  <a:moveTo>
                    <a:pt x="309" y="132"/>
                  </a:moveTo>
                  <a:cubicBezTo>
                    <a:pt x="345" y="138"/>
                    <a:pt x="380" y="148"/>
                    <a:pt x="410" y="173"/>
                  </a:cubicBezTo>
                  <a:cubicBezTo>
                    <a:pt x="441" y="198"/>
                    <a:pt x="456" y="224"/>
                    <a:pt x="461" y="259"/>
                  </a:cubicBezTo>
                  <a:lnTo>
                    <a:pt x="461" y="269"/>
                  </a:lnTo>
                  <a:lnTo>
                    <a:pt x="142" y="264"/>
                  </a:lnTo>
                  <a:cubicBezTo>
                    <a:pt x="162" y="178"/>
                    <a:pt x="218" y="132"/>
                    <a:pt x="309" y="132"/>
                  </a:cubicBezTo>
                  <a:close/>
                  <a:moveTo>
                    <a:pt x="309" y="1"/>
                  </a:moveTo>
                  <a:cubicBezTo>
                    <a:pt x="258" y="1"/>
                    <a:pt x="203" y="16"/>
                    <a:pt x="157" y="41"/>
                  </a:cubicBezTo>
                  <a:cubicBezTo>
                    <a:pt x="112" y="72"/>
                    <a:pt x="71" y="112"/>
                    <a:pt x="41" y="163"/>
                  </a:cubicBezTo>
                  <a:cubicBezTo>
                    <a:pt x="15" y="213"/>
                    <a:pt x="0" y="274"/>
                    <a:pt x="0" y="345"/>
                  </a:cubicBezTo>
                  <a:cubicBezTo>
                    <a:pt x="0" y="406"/>
                    <a:pt x="10" y="462"/>
                    <a:pt x="41" y="512"/>
                  </a:cubicBezTo>
                  <a:cubicBezTo>
                    <a:pt x="66" y="563"/>
                    <a:pt x="101" y="598"/>
                    <a:pt x="152" y="629"/>
                  </a:cubicBezTo>
                  <a:cubicBezTo>
                    <a:pt x="203" y="659"/>
                    <a:pt x="263" y="669"/>
                    <a:pt x="329" y="674"/>
                  </a:cubicBezTo>
                  <a:cubicBezTo>
                    <a:pt x="370" y="674"/>
                    <a:pt x="405" y="664"/>
                    <a:pt x="446" y="654"/>
                  </a:cubicBezTo>
                  <a:cubicBezTo>
                    <a:pt x="481" y="639"/>
                    <a:pt x="512" y="624"/>
                    <a:pt x="537" y="609"/>
                  </a:cubicBezTo>
                  <a:cubicBezTo>
                    <a:pt x="557" y="588"/>
                    <a:pt x="572" y="568"/>
                    <a:pt x="572" y="548"/>
                  </a:cubicBezTo>
                  <a:cubicBezTo>
                    <a:pt x="572" y="533"/>
                    <a:pt x="562" y="517"/>
                    <a:pt x="552" y="507"/>
                  </a:cubicBezTo>
                  <a:cubicBezTo>
                    <a:pt x="542" y="492"/>
                    <a:pt x="527" y="487"/>
                    <a:pt x="507" y="487"/>
                  </a:cubicBezTo>
                  <a:cubicBezTo>
                    <a:pt x="496" y="487"/>
                    <a:pt x="481" y="492"/>
                    <a:pt x="466" y="497"/>
                  </a:cubicBezTo>
                  <a:cubicBezTo>
                    <a:pt x="466" y="502"/>
                    <a:pt x="456" y="507"/>
                    <a:pt x="446" y="512"/>
                  </a:cubicBezTo>
                  <a:cubicBezTo>
                    <a:pt x="436" y="517"/>
                    <a:pt x="421" y="522"/>
                    <a:pt x="400" y="533"/>
                  </a:cubicBezTo>
                  <a:cubicBezTo>
                    <a:pt x="385" y="538"/>
                    <a:pt x="355" y="538"/>
                    <a:pt x="324" y="538"/>
                  </a:cubicBezTo>
                  <a:cubicBezTo>
                    <a:pt x="279" y="538"/>
                    <a:pt x="243" y="528"/>
                    <a:pt x="208" y="497"/>
                  </a:cubicBezTo>
                  <a:cubicBezTo>
                    <a:pt x="172" y="472"/>
                    <a:pt x="152" y="431"/>
                    <a:pt x="142" y="386"/>
                  </a:cubicBezTo>
                  <a:lnTo>
                    <a:pt x="142" y="386"/>
                  </a:lnTo>
                  <a:lnTo>
                    <a:pt x="542" y="391"/>
                  </a:lnTo>
                  <a:cubicBezTo>
                    <a:pt x="557" y="391"/>
                    <a:pt x="578" y="381"/>
                    <a:pt x="593" y="371"/>
                  </a:cubicBezTo>
                  <a:cubicBezTo>
                    <a:pt x="603" y="360"/>
                    <a:pt x="613" y="345"/>
                    <a:pt x="613" y="325"/>
                  </a:cubicBezTo>
                  <a:cubicBezTo>
                    <a:pt x="613" y="264"/>
                    <a:pt x="598" y="213"/>
                    <a:pt x="572" y="163"/>
                  </a:cubicBezTo>
                  <a:cubicBezTo>
                    <a:pt x="542" y="112"/>
                    <a:pt x="507" y="77"/>
                    <a:pt x="461" y="46"/>
                  </a:cubicBezTo>
                  <a:cubicBezTo>
                    <a:pt x="410" y="16"/>
                    <a:pt x="365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7550462" y="4483770"/>
              <a:ext cx="64917" cy="76100"/>
            </a:xfrm>
            <a:custGeom>
              <a:rect b="b" l="l" r="r" t="t"/>
              <a:pathLst>
                <a:path extrusionOk="0" h="660" w="563">
                  <a:moveTo>
                    <a:pt x="344" y="1"/>
                  </a:moveTo>
                  <a:cubicBezTo>
                    <a:pt x="304" y="1"/>
                    <a:pt x="263" y="11"/>
                    <a:pt x="228" y="31"/>
                  </a:cubicBezTo>
                  <a:cubicBezTo>
                    <a:pt x="198" y="51"/>
                    <a:pt x="167" y="77"/>
                    <a:pt x="147" y="107"/>
                  </a:cubicBezTo>
                  <a:lnTo>
                    <a:pt x="147" y="87"/>
                  </a:lnTo>
                  <a:cubicBezTo>
                    <a:pt x="147" y="67"/>
                    <a:pt x="137" y="46"/>
                    <a:pt x="127" y="36"/>
                  </a:cubicBezTo>
                  <a:cubicBezTo>
                    <a:pt x="111" y="21"/>
                    <a:pt x="96" y="11"/>
                    <a:pt x="71" y="11"/>
                  </a:cubicBezTo>
                  <a:cubicBezTo>
                    <a:pt x="51" y="11"/>
                    <a:pt x="35" y="21"/>
                    <a:pt x="20" y="31"/>
                  </a:cubicBezTo>
                  <a:cubicBezTo>
                    <a:pt x="5" y="46"/>
                    <a:pt x="0" y="67"/>
                    <a:pt x="0" y="87"/>
                  </a:cubicBezTo>
                  <a:lnTo>
                    <a:pt x="0" y="583"/>
                  </a:lnTo>
                  <a:cubicBezTo>
                    <a:pt x="0" y="604"/>
                    <a:pt x="5" y="624"/>
                    <a:pt x="20" y="639"/>
                  </a:cubicBezTo>
                  <a:cubicBezTo>
                    <a:pt x="30" y="649"/>
                    <a:pt x="51" y="659"/>
                    <a:pt x="71" y="659"/>
                  </a:cubicBezTo>
                  <a:cubicBezTo>
                    <a:pt x="91" y="659"/>
                    <a:pt x="106" y="649"/>
                    <a:pt x="122" y="639"/>
                  </a:cubicBezTo>
                  <a:cubicBezTo>
                    <a:pt x="137" y="624"/>
                    <a:pt x="142" y="604"/>
                    <a:pt x="142" y="583"/>
                  </a:cubicBezTo>
                  <a:lnTo>
                    <a:pt x="147" y="274"/>
                  </a:lnTo>
                  <a:cubicBezTo>
                    <a:pt x="147" y="234"/>
                    <a:pt x="157" y="198"/>
                    <a:pt x="182" y="173"/>
                  </a:cubicBezTo>
                  <a:cubicBezTo>
                    <a:pt x="213" y="148"/>
                    <a:pt x="248" y="133"/>
                    <a:pt x="294" y="133"/>
                  </a:cubicBezTo>
                  <a:cubicBezTo>
                    <a:pt x="339" y="133"/>
                    <a:pt x="370" y="148"/>
                    <a:pt x="390" y="173"/>
                  </a:cubicBezTo>
                  <a:cubicBezTo>
                    <a:pt x="410" y="198"/>
                    <a:pt x="415" y="234"/>
                    <a:pt x="415" y="274"/>
                  </a:cubicBezTo>
                  <a:lnTo>
                    <a:pt x="415" y="583"/>
                  </a:lnTo>
                  <a:cubicBezTo>
                    <a:pt x="415" y="609"/>
                    <a:pt x="420" y="624"/>
                    <a:pt x="436" y="639"/>
                  </a:cubicBezTo>
                  <a:cubicBezTo>
                    <a:pt x="451" y="654"/>
                    <a:pt x="466" y="659"/>
                    <a:pt x="486" y="659"/>
                  </a:cubicBezTo>
                  <a:cubicBezTo>
                    <a:pt x="507" y="659"/>
                    <a:pt x="527" y="654"/>
                    <a:pt x="542" y="639"/>
                  </a:cubicBezTo>
                  <a:cubicBezTo>
                    <a:pt x="552" y="624"/>
                    <a:pt x="562" y="609"/>
                    <a:pt x="562" y="588"/>
                  </a:cubicBezTo>
                  <a:lnTo>
                    <a:pt x="562" y="279"/>
                  </a:lnTo>
                  <a:cubicBezTo>
                    <a:pt x="562" y="193"/>
                    <a:pt x="547" y="122"/>
                    <a:pt x="517" y="77"/>
                  </a:cubicBezTo>
                  <a:cubicBezTo>
                    <a:pt x="486" y="26"/>
                    <a:pt x="431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7628638" y="4469818"/>
              <a:ext cx="48659" cy="90628"/>
            </a:xfrm>
            <a:custGeom>
              <a:rect b="b" l="l" r="r" t="t"/>
              <a:pathLst>
                <a:path extrusionOk="0" h="786" w="422">
                  <a:moveTo>
                    <a:pt x="198" y="0"/>
                  </a:moveTo>
                  <a:cubicBezTo>
                    <a:pt x="178" y="0"/>
                    <a:pt x="163" y="5"/>
                    <a:pt x="148" y="20"/>
                  </a:cubicBezTo>
                  <a:cubicBezTo>
                    <a:pt x="133" y="31"/>
                    <a:pt x="127" y="51"/>
                    <a:pt x="127" y="71"/>
                  </a:cubicBezTo>
                  <a:lnTo>
                    <a:pt x="127" y="147"/>
                  </a:lnTo>
                  <a:lnTo>
                    <a:pt x="72" y="147"/>
                  </a:lnTo>
                  <a:cubicBezTo>
                    <a:pt x="51" y="147"/>
                    <a:pt x="36" y="152"/>
                    <a:pt x="21" y="167"/>
                  </a:cubicBezTo>
                  <a:cubicBezTo>
                    <a:pt x="11" y="178"/>
                    <a:pt x="1" y="193"/>
                    <a:pt x="1" y="213"/>
                  </a:cubicBezTo>
                  <a:cubicBezTo>
                    <a:pt x="1" y="233"/>
                    <a:pt x="6" y="248"/>
                    <a:pt x="21" y="264"/>
                  </a:cubicBezTo>
                  <a:cubicBezTo>
                    <a:pt x="36" y="274"/>
                    <a:pt x="51" y="279"/>
                    <a:pt x="72" y="279"/>
                  </a:cubicBezTo>
                  <a:lnTo>
                    <a:pt x="122" y="279"/>
                  </a:lnTo>
                  <a:lnTo>
                    <a:pt x="122" y="613"/>
                  </a:lnTo>
                  <a:cubicBezTo>
                    <a:pt x="122" y="684"/>
                    <a:pt x="138" y="730"/>
                    <a:pt x="173" y="750"/>
                  </a:cubicBezTo>
                  <a:cubicBezTo>
                    <a:pt x="209" y="770"/>
                    <a:pt x="249" y="785"/>
                    <a:pt x="300" y="785"/>
                  </a:cubicBezTo>
                  <a:cubicBezTo>
                    <a:pt x="330" y="785"/>
                    <a:pt x="355" y="775"/>
                    <a:pt x="381" y="760"/>
                  </a:cubicBezTo>
                  <a:cubicBezTo>
                    <a:pt x="406" y="745"/>
                    <a:pt x="416" y="730"/>
                    <a:pt x="416" y="704"/>
                  </a:cubicBezTo>
                  <a:cubicBezTo>
                    <a:pt x="416" y="689"/>
                    <a:pt x="411" y="674"/>
                    <a:pt x="401" y="664"/>
                  </a:cubicBezTo>
                  <a:cubicBezTo>
                    <a:pt x="391" y="654"/>
                    <a:pt x="381" y="649"/>
                    <a:pt x="371" y="649"/>
                  </a:cubicBezTo>
                  <a:cubicBezTo>
                    <a:pt x="360" y="649"/>
                    <a:pt x="355" y="649"/>
                    <a:pt x="345" y="654"/>
                  </a:cubicBezTo>
                  <a:cubicBezTo>
                    <a:pt x="335" y="654"/>
                    <a:pt x="325" y="659"/>
                    <a:pt x="315" y="659"/>
                  </a:cubicBezTo>
                  <a:cubicBezTo>
                    <a:pt x="300" y="659"/>
                    <a:pt x="290" y="654"/>
                    <a:pt x="279" y="649"/>
                  </a:cubicBezTo>
                  <a:cubicBezTo>
                    <a:pt x="274" y="638"/>
                    <a:pt x="269" y="628"/>
                    <a:pt x="269" y="608"/>
                  </a:cubicBezTo>
                  <a:lnTo>
                    <a:pt x="269" y="284"/>
                  </a:lnTo>
                  <a:lnTo>
                    <a:pt x="355" y="284"/>
                  </a:lnTo>
                  <a:cubicBezTo>
                    <a:pt x="376" y="284"/>
                    <a:pt x="391" y="279"/>
                    <a:pt x="406" y="264"/>
                  </a:cubicBezTo>
                  <a:cubicBezTo>
                    <a:pt x="416" y="254"/>
                    <a:pt x="421" y="238"/>
                    <a:pt x="421" y="218"/>
                  </a:cubicBezTo>
                  <a:cubicBezTo>
                    <a:pt x="421" y="198"/>
                    <a:pt x="416" y="183"/>
                    <a:pt x="406" y="167"/>
                  </a:cubicBezTo>
                  <a:cubicBezTo>
                    <a:pt x="391" y="157"/>
                    <a:pt x="376" y="152"/>
                    <a:pt x="355" y="152"/>
                  </a:cubicBezTo>
                  <a:lnTo>
                    <a:pt x="269" y="147"/>
                  </a:lnTo>
                  <a:lnTo>
                    <a:pt x="269" y="71"/>
                  </a:lnTo>
                  <a:cubicBezTo>
                    <a:pt x="269" y="51"/>
                    <a:pt x="264" y="36"/>
                    <a:pt x="249" y="20"/>
                  </a:cubicBezTo>
                  <a:cubicBezTo>
                    <a:pt x="239" y="5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991385" y="4463246"/>
              <a:ext cx="71950" cy="100083"/>
            </a:xfrm>
            <a:custGeom>
              <a:rect b="b" l="l" r="r" t="t"/>
              <a:pathLst>
                <a:path extrusionOk="0" h="868" w="624">
                  <a:moveTo>
                    <a:pt x="291" y="0"/>
                  </a:moveTo>
                  <a:cubicBezTo>
                    <a:pt x="247" y="0"/>
                    <a:pt x="205" y="10"/>
                    <a:pt x="168" y="27"/>
                  </a:cubicBezTo>
                  <a:cubicBezTo>
                    <a:pt x="122" y="47"/>
                    <a:pt x="82" y="77"/>
                    <a:pt x="56" y="113"/>
                  </a:cubicBezTo>
                  <a:cubicBezTo>
                    <a:pt x="31" y="148"/>
                    <a:pt x="16" y="194"/>
                    <a:pt x="16" y="245"/>
                  </a:cubicBezTo>
                  <a:cubicBezTo>
                    <a:pt x="16" y="381"/>
                    <a:pt x="102" y="468"/>
                    <a:pt x="279" y="493"/>
                  </a:cubicBezTo>
                  <a:cubicBezTo>
                    <a:pt x="350" y="503"/>
                    <a:pt x="401" y="518"/>
                    <a:pt x="431" y="538"/>
                  </a:cubicBezTo>
                  <a:cubicBezTo>
                    <a:pt x="467" y="559"/>
                    <a:pt x="482" y="589"/>
                    <a:pt x="482" y="625"/>
                  </a:cubicBezTo>
                  <a:cubicBezTo>
                    <a:pt x="482" y="655"/>
                    <a:pt x="462" y="680"/>
                    <a:pt x="431" y="701"/>
                  </a:cubicBezTo>
                  <a:cubicBezTo>
                    <a:pt x="401" y="721"/>
                    <a:pt x="360" y="731"/>
                    <a:pt x="315" y="731"/>
                  </a:cubicBezTo>
                  <a:cubicBezTo>
                    <a:pt x="274" y="731"/>
                    <a:pt x="239" y="721"/>
                    <a:pt x="208" y="711"/>
                  </a:cubicBezTo>
                  <a:cubicBezTo>
                    <a:pt x="178" y="701"/>
                    <a:pt x="142" y="680"/>
                    <a:pt x="112" y="650"/>
                  </a:cubicBezTo>
                  <a:cubicBezTo>
                    <a:pt x="102" y="645"/>
                    <a:pt x="87" y="640"/>
                    <a:pt x="71" y="640"/>
                  </a:cubicBezTo>
                  <a:cubicBezTo>
                    <a:pt x="51" y="640"/>
                    <a:pt x="36" y="645"/>
                    <a:pt x="21" y="660"/>
                  </a:cubicBezTo>
                  <a:cubicBezTo>
                    <a:pt x="6" y="675"/>
                    <a:pt x="1" y="690"/>
                    <a:pt x="1" y="706"/>
                  </a:cubicBezTo>
                  <a:cubicBezTo>
                    <a:pt x="1" y="731"/>
                    <a:pt x="11" y="751"/>
                    <a:pt x="31" y="771"/>
                  </a:cubicBezTo>
                  <a:cubicBezTo>
                    <a:pt x="71" y="807"/>
                    <a:pt x="117" y="832"/>
                    <a:pt x="158" y="847"/>
                  </a:cubicBezTo>
                  <a:cubicBezTo>
                    <a:pt x="203" y="863"/>
                    <a:pt x="254" y="868"/>
                    <a:pt x="315" y="868"/>
                  </a:cubicBezTo>
                  <a:cubicBezTo>
                    <a:pt x="370" y="868"/>
                    <a:pt x="421" y="858"/>
                    <a:pt x="467" y="837"/>
                  </a:cubicBezTo>
                  <a:cubicBezTo>
                    <a:pt x="517" y="817"/>
                    <a:pt x="553" y="787"/>
                    <a:pt x="583" y="751"/>
                  </a:cubicBezTo>
                  <a:cubicBezTo>
                    <a:pt x="608" y="711"/>
                    <a:pt x="624" y="670"/>
                    <a:pt x="624" y="620"/>
                  </a:cubicBezTo>
                  <a:cubicBezTo>
                    <a:pt x="624" y="564"/>
                    <a:pt x="613" y="518"/>
                    <a:pt x="593" y="488"/>
                  </a:cubicBezTo>
                  <a:cubicBezTo>
                    <a:pt x="573" y="457"/>
                    <a:pt x="543" y="427"/>
                    <a:pt x="502" y="412"/>
                  </a:cubicBezTo>
                  <a:cubicBezTo>
                    <a:pt x="462" y="392"/>
                    <a:pt x="406" y="376"/>
                    <a:pt x="335" y="361"/>
                  </a:cubicBezTo>
                  <a:cubicBezTo>
                    <a:pt x="274" y="351"/>
                    <a:pt x="229" y="336"/>
                    <a:pt x="203" y="321"/>
                  </a:cubicBezTo>
                  <a:cubicBezTo>
                    <a:pt x="173" y="300"/>
                    <a:pt x="158" y="275"/>
                    <a:pt x="158" y="240"/>
                  </a:cubicBezTo>
                  <a:cubicBezTo>
                    <a:pt x="158" y="209"/>
                    <a:pt x="173" y="184"/>
                    <a:pt x="198" y="169"/>
                  </a:cubicBezTo>
                  <a:cubicBezTo>
                    <a:pt x="229" y="148"/>
                    <a:pt x="269" y="138"/>
                    <a:pt x="320" y="138"/>
                  </a:cubicBezTo>
                  <a:cubicBezTo>
                    <a:pt x="350" y="138"/>
                    <a:pt x="380" y="143"/>
                    <a:pt x="421" y="159"/>
                  </a:cubicBezTo>
                  <a:cubicBezTo>
                    <a:pt x="456" y="174"/>
                    <a:pt x="487" y="189"/>
                    <a:pt x="507" y="204"/>
                  </a:cubicBezTo>
                  <a:cubicBezTo>
                    <a:pt x="517" y="214"/>
                    <a:pt x="527" y="219"/>
                    <a:pt x="538" y="219"/>
                  </a:cubicBezTo>
                  <a:cubicBezTo>
                    <a:pt x="558" y="219"/>
                    <a:pt x="573" y="209"/>
                    <a:pt x="588" y="199"/>
                  </a:cubicBezTo>
                  <a:cubicBezTo>
                    <a:pt x="603" y="184"/>
                    <a:pt x="608" y="169"/>
                    <a:pt x="608" y="148"/>
                  </a:cubicBezTo>
                  <a:cubicBezTo>
                    <a:pt x="608" y="123"/>
                    <a:pt x="598" y="103"/>
                    <a:pt x="573" y="83"/>
                  </a:cubicBezTo>
                  <a:cubicBezTo>
                    <a:pt x="543" y="57"/>
                    <a:pt x="507" y="37"/>
                    <a:pt x="462" y="22"/>
                  </a:cubicBezTo>
                  <a:cubicBezTo>
                    <a:pt x="416" y="7"/>
                    <a:pt x="370" y="2"/>
                    <a:pt x="320" y="2"/>
                  </a:cubicBezTo>
                  <a:cubicBezTo>
                    <a:pt x="310" y="1"/>
                    <a:pt x="301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087779" y="4459326"/>
              <a:ext cx="63764" cy="103426"/>
            </a:xfrm>
            <a:custGeom>
              <a:rect b="b" l="l" r="r" t="t"/>
              <a:pathLst>
                <a:path extrusionOk="0" h="897" w="553">
                  <a:moveTo>
                    <a:pt x="76" y="0"/>
                  </a:moveTo>
                  <a:cubicBezTo>
                    <a:pt x="56" y="0"/>
                    <a:pt x="36" y="5"/>
                    <a:pt x="26" y="20"/>
                  </a:cubicBezTo>
                  <a:cubicBezTo>
                    <a:pt x="11" y="36"/>
                    <a:pt x="5" y="51"/>
                    <a:pt x="5" y="71"/>
                  </a:cubicBezTo>
                  <a:lnTo>
                    <a:pt x="0" y="821"/>
                  </a:lnTo>
                  <a:cubicBezTo>
                    <a:pt x="0" y="841"/>
                    <a:pt x="5" y="856"/>
                    <a:pt x="21" y="871"/>
                  </a:cubicBezTo>
                  <a:cubicBezTo>
                    <a:pt x="36" y="887"/>
                    <a:pt x="51" y="892"/>
                    <a:pt x="71" y="892"/>
                  </a:cubicBezTo>
                  <a:cubicBezTo>
                    <a:pt x="92" y="892"/>
                    <a:pt x="112" y="887"/>
                    <a:pt x="122" y="871"/>
                  </a:cubicBezTo>
                  <a:cubicBezTo>
                    <a:pt x="137" y="856"/>
                    <a:pt x="142" y="841"/>
                    <a:pt x="142" y="821"/>
                  </a:cubicBezTo>
                  <a:lnTo>
                    <a:pt x="147" y="512"/>
                  </a:lnTo>
                  <a:cubicBezTo>
                    <a:pt x="147" y="471"/>
                    <a:pt x="157" y="436"/>
                    <a:pt x="183" y="410"/>
                  </a:cubicBezTo>
                  <a:cubicBezTo>
                    <a:pt x="208" y="380"/>
                    <a:pt x="244" y="370"/>
                    <a:pt x="289" y="370"/>
                  </a:cubicBezTo>
                  <a:cubicBezTo>
                    <a:pt x="335" y="370"/>
                    <a:pt x="365" y="380"/>
                    <a:pt x="380" y="410"/>
                  </a:cubicBezTo>
                  <a:cubicBezTo>
                    <a:pt x="401" y="436"/>
                    <a:pt x="406" y="466"/>
                    <a:pt x="406" y="512"/>
                  </a:cubicBezTo>
                  <a:lnTo>
                    <a:pt x="406" y="821"/>
                  </a:lnTo>
                  <a:cubicBezTo>
                    <a:pt x="406" y="841"/>
                    <a:pt x="411" y="861"/>
                    <a:pt x="426" y="876"/>
                  </a:cubicBezTo>
                  <a:cubicBezTo>
                    <a:pt x="441" y="887"/>
                    <a:pt x="456" y="897"/>
                    <a:pt x="477" y="897"/>
                  </a:cubicBezTo>
                  <a:cubicBezTo>
                    <a:pt x="497" y="897"/>
                    <a:pt x="517" y="887"/>
                    <a:pt x="527" y="876"/>
                  </a:cubicBezTo>
                  <a:cubicBezTo>
                    <a:pt x="542" y="861"/>
                    <a:pt x="553" y="841"/>
                    <a:pt x="553" y="821"/>
                  </a:cubicBezTo>
                  <a:lnTo>
                    <a:pt x="553" y="512"/>
                  </a:lnTo>
                  <a:cubicBezTo>
                    <a:pt x="553" y="426"/>
                    <a:pt x="537" y="360"/>
                    <a:pt x="507" y="309"/>
                  </a:cubicBezTo>
                  <a:cubicBezTo>
                    <a:pt x="477" y="263"/>
                    <a:pt x="421" y="238"/>
                    <a:pt x="340" y="238"/>
                  </a:cubicBezTo>
                  <a:cubicBezTo>
                    <a:pt x="299" y="238"/>
                    <a:pt x="264" y="248"/>
                    <a:pt x="228" y="269"/>
                  </a:cubicBezTo>
                  <a:cubicBezTo>
                    <a:pt x="198" y="289"/>
                    <a:pt x="168" y="314"/>
                    <a:pt x="147" y="339"/>
                  </a:cubicBezTo>
                  <a:lnTo>
                    <a:pt x="147" y="76"/>
                  </a:lnTo>
                  <a:cubicBezTo>
                    <a:pt x="147" y="51"/>
                    <a:pt x="142" y="36"/>
                    <a:pt x="127" y="20"/>
                  </a:cubicBezTo>
                  <a:cubicBezTo>
                    <a:pt x="117" y="5"/>
                    <a:pt x="97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8174833" y="4486768"/>
              <a:ext cx="73103" cy="77714"/>
            </a:xfrm>
            <a:custGeom>
              <a:rect b="b" l="l" r="r" t="t"/>
              <a:pathLst>
                <a:path extrusionOk="0" h="674" w="634">
                  <a:moveTo>
                    <a:pt x="314" y="137"/>
                  </a:moveTo>
                  <a:cubicBezTo>
                    <a:pt x="365" y="137"/>
                    <a:pt x="410" y="157"/>
                    <a:pt x="441" y="193"/>
                  </a:cubicBezTo>
                  <a:cubicBezTo>
                    <a:pt x="476" y="233"/>
                    <a:pt x="492" y="279"/>
                    <a:pt x="492" y="340"/>
                  </a:cubicBezTo>
                  <a:cubicBezTo>
                    <a:pt x="492" y="395"/>
                    <a:pt x="471" y="446"/>
                    <a:pt x="441" y="481"/>
                  </a:cubicBezTo>
                  <a:cubicBezTo>
                    <a:pt x="409" y="518"/>
                    <a:pt x="373" y="538"/>
                    <a:pt x="329" y="538"/>
                  </a:cubicBezTo>
                  <a:cubicBezTo>
                    <a:pt x="324" y="538"/>
                    <a:pt x="319" y="538"/>
                    <a:pt x="314" y="537"/>
                  </a:cubicBezTo>
                  <a:cubicBezTo>
                    <a:pt x="258" y="537"/>
                    <a:pt x="218" y="522"/>
                    <a:pt x="183" y="481"/>
                  </a:cubicBezTo>
                  <a:cubicBezTo>
                    <a:pt x="152" y="441"/>
                    <a:pt x="137" y="395"/>
                    <a:pt x="137" y="340"/>
                  </a:cubicBezTo>
                  <a:cubicBezTo>
                    <a:pt x="137" y="279"/>
                    <a:pt x="152" y="233"/>
                    <a:pt x="188" y="193"/>
                  </a:cubicBezTo>
                  <a:cubicBezTo>
                    <a:pt x="218" y="152"/>
                    <a:pt x="264" y="137"/>
                    <a:pt x="314" y="137"/>
                  </a:cubicBezTo>
                  <a:close/>
                  <a:moveTo>
                    <a:pt x="294" y="0"/>
                  </a:moveTo>
                  <a:cubicBezTo>
                    <a:pt x="238" y="0"/>
                    <a:pt x="188" y="15"/>
                    <a:pt x="142" y="46"/>
                  </a:cubicBezTo>
                  <a:cubicBezTo>
                    <a:pt x="96" y="71"/>
                    <a:pt x="66" y="112"/>
                    <a:pt x="36" y="162"/>
                  </a:cubicBezTo>
                  <a:cubicBezTo>
                    <a:pt x="10" y="213"/>
                    <a:pt x="0" y="274"/>
                    <a:pt x="0" y="334"/>
                  </a:cubicBezTo>
                  <a:cubicBezTo>
                    <a:pt x="0" y="400"/>
                    <a:pt x="10" y="456"/>
                    <a:pt x="36" y="507"/>
                  </a:cubicBezTo>
                  <a:cubicBezTo>
                    <a:pt x="61" y="562"/>
                    <a:pt x="96" y="598"/>
                    <a:pt x="142" y="628"/>
                  </a:cubicBezTo>
                  <a:cubicBezTo>
                    <a:pt x="188" y="659"/>
                    <a:pt x="238" y="674"/>
                    <a:pt x="294" y="674"/>
                  </a:cubicBezTo>
                  <a:cubicBezTo>
                    <a:pt x="329" y="674"/>
                    <a:pt x="365" y="664"/>
                    <a:pt x="400" y="649"/>
                  </a:cubicBezTo>
                  <a:cubicBezTo>
                    <a:pt x="436" y="633"/>
                    <a:pt x="461" y="613"/>
                    <a:pt x="481" y="588"/>
                  </a:cubicBezTo>
                  <a:cubicBezTo>
                    <a:pt x="486" y="608"/>
                    <a:pt x="492" y="628"/>
                    <a:pt x="502" y="638"/>
                  </a:cubicBezTo>
                  <a:cubicBezTo>
                    <a:pt x="517" y="654"/>
                    <a:pt x="532" y="664"/>
                    <a:pt x="557" y="664"/>
                  </a:cubicBezTo>
                  <a:cubicBezTo>
                    <a:pt x="578" y="664"/>
                    <a:pt x="593" y="654"/>
                    <a:pt x="608" y="643"/>
                  </a:cubicBezTo>
                  <a:cubicBezTo>
                    <a:pt x="623" y="628"/>
                    <a:pt x="628" y="608"/>
                    <a:pt x="628" y="588"/>
                  </a:cubicBezTo>
                  <a:lnTo>
                    <a:pt x="628" y="76"/>
                  </a:lnTo>
                  <a:cubicBezTo>
                    <a:pt x="633" y="56"/>
                    <a:pt x="623" y="36"/>
                    <a:pt x="608" y="25"/>
                  </a:cubicBezTo>
                  <a:cubicBezTo>
                    <a:pt x="598" y="10"/>
                    <a:pt x="578" y="5"/>
                    <a:pt x="557" y="5"/>
                  </a:cubicBezTo>
                  <a:cubicBezTo>
                    <a:pt x="537" y="5"/>
                    <a:pt x="522" y="10"/>
                    <a:pt x="507" y="25"/>
                  </a:cubicBezTo>
                  <a:cubicBezTo>
                    <a:pt x="492" y="41"/>
                    <a:pt x="486" y="56"/>
                    <a:pt x="486" y="76"/>
                  </a:cubicBezTo>
                  <a:cubicBezTo>
                    <a:pt x="461" y="56"/>
                    <a:pt x="436" y="41"/>
                    <a:pt x="400" y="25"/>
                  </a:cubicBezTo>
                  <a:cubicBezTo>
                    <a:pt x="365" y="10"/>
                    <a:pt x="329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8264770" y="4487344"/>
              <a:ext cx="49120" cy="75984"/>
            </a:xfrm>
            <a:custGeom>
              <a:rect b="b" l="l" r="r" t="t"/>
              <a:pathLst>
                <a:path extrusionOk="0" h="659" w="426">
                  <a:moveTo>
                    <a:pt x="340" y="0"/>
                  </a:moveTo>
                  <a:cubicBezTo>
                    <a:pt x="299" y="0"/>
                    <a:pt x="264" y="10"/>
                    <a:pt x="228" y="26"/>
                  </a:cubicBezTo>
                  <a:cubicBezTo>
                    <a:pt x="193" y="46"/>
                    <a:pt x="167" y="71"/>
                    <a:pt x="147" y="102"/>
                  </a:cubicBezTo>
                  <a:lnTo>
                    <a:pt x="147" y="86"/>
                  </a:lnTo>
                  <a:cubicBezTo>
                    <a:pt x="147" y="66"/>
                    <a:pt x="142" y="46"/>
                    <a:pt x="127" y="36"/>
                  </a:cubicBezTo>
                  <a:cubicBezTo>
                    <a:pt x="112" y="20"/>
                    <a:pt x="96" y="10"/>
                    <a:pt x="76" y="10"/>
                  </a:cubicBezTo>
                  <a:cubicBezTo>
                    <a:pt x="56" y="10"/>
                    <a:pt x="36" y="20"/>
                    <a:pt x="26" y="36"/>
                  </a:cubicBezTo>
                  <a:cubicBezTo>
                    <a:pt x="10" y="46"/>
                    <a:pt x="5" y="66"/>
                    <a:pt x="5" y="86"/>
                  </a:cubicBezTo>
                  <a:lnTo>
                    <a:pt x="0" y="583"/>
                  </a:lnTo>
                  <a:cubicBezTo>
                    <a:pt x="0" y="603"/>
                    <a:pt x="5" y="623"/>
                    <a:pt x="21" y="638"/>
                  </a:cubicBezTo>
                  <a:cubicBezTo>
                    <a:pt x="36" y="649"/>
                    <a:pt x="51" y="659"/>
                    <a:pt x="71" y="659"/>
                  </a:cubicBezTo>
                  <a:cubicBezTo>
                    <a:pt x="91" y="659"/>
                    <a:pt x="112" y="654"/>
                    <a:pt x="122" y="638"/>
                  </a:cubicBezTo>
                  <a:cubicBezTo>
                    <a:pt x="137" y="623"/>
                    <a:pt x="147" y="608"/>
                    <a:pt x="147" y="583"/>
                  </a:cubicBezTo>
                  <a:lnTo>
                    <a:pt x="147" y="299"/>
                  </a:lnTo>
                  <a:cubicBezTo>
                    <a:pt x="147" y="264"/>
                    <a:pt x="152" y="233"/>
                    <a:pt x="167" y="208"/>
                  </a:cubicBezTo>
                  <a:cubicBezTo>
                    <a:pt x="178" y="177"/>
                    <a:pt x="193" y="157"/>
                    <a:pt x="213" y="147"/>
                  </a:cubicBezTo>
                  <a:cubicBezTo>
                    <a:pt x="233" y="132"/>
                    <a:pt x="254" y="127"/>
                    <a:pt x="274" y="127"/>
                  </a:cubicBezTo>
                  <a:cubicBezTo>
                    <a:pt x="284" y="127"/>
                    <a:pt x="294" y="127"/>
                    <a:pt x="299" y="132"/>
                  </a:cubicBezTo>
                  <a:cubicBezTo>
                    <a:pt x="309" y="132"/>
                    <a:pt x="314" y="137"/>
                    <a:pt x="319" y="137"/>
                  </a:cubicBezTo>
                  <a:cubicBezTo>
                    <a:pt x="335" y="142"/>
                    <a:pt x="345" y="147"/>
                    <a:pt x="360" y="147"/>
                  </a:cubicBezTo>
                  <a:cubicBezTo>
                    <a:pt x="375" y="147"/>
                    <a:pt x="390" y="137"/>
                    <a:pt x="405" y="127"/>
                  </a:cubicBezTo>
                  <a:cubicBezTo>
                    <a:pt x="416" y="117"/>
                    <a:pt x="426" y="96"/>
                    <a:pt x="426" y="71"/>
                  </a:cubicBezTo>
                  <a:cubicBezTo>
                    <a:pt x="426" y="51"/>
                    <a:pt x="416" y="36"/>
                    <a:pt x="400" y="20"/>
                  </a:cubicBezTo>
                  <a:cubicBezTo>
                    <a:pt x="385" y="10"/>
                    <a:pt x="365" y="0"/>
                    <a:pt x="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8314928" y="4487921"/>
              <a:ext cx="70797" cy="77137"/>
            </a:xfrm>
            <a:custGeom>
              <a:rect b="b" l="l" r="r" t="t"/>
              <a:pathLst>
                <a:path extrusionOk="0" h="669" w="614">
                  <a:moveTo>
                    <a:pt x="310" y="132"/>
                  </a:moveTo>
                  <a:cubicBezTo>
                    <a:pt x="350" y="132"/>
                    <a:pt x="381" y="142"/>
                    <a:pt x="411" y="167"/>
                  </a:cubicBezTo>
                  <a:cubicBezTo>
                    <a:pt x="442" y="193"/>
                    <a:pt x="457" y="223"/>
                    <a:pt x="462" y="254"/>
                  </a:cubicBezTo>
                  <a:lnTo>
                    <a:pt x="462" y="264"/>
                  </a:lnTo>
                  <a:lnTo>
                    <a:pt x="143" y="264"/>
                  </a:lnTo>
                  <a:cubicBezTo>
                    <a:pt x="163" y="172"/>
                    <a:pt x="219" y="132"/>
                    <a:pt x="310" y="132"/>
                  </a:cubicBezTo>
                  <a:close/>
                  <a:moveTo>
                    <a:pt x="310" y="0"/>
                  </a:moveTo>
                  <a:cubicBezTo>
                    <a:pt x="259" y="0"/>
                    <a:pt x="209" y="10"/>
                    <a:pt x="158" y="41"/>
                  </a:cubicBezTo>
                  <a:cubicBezTo>
                    <a:pt x="112" y="66"/>
                    <a:pt x="72" y="107"/>
                    <a:pt x="46" y="157"/>
                  </a:cubicBezTo>
                  <a:cubicBezTo>
                    <a:pt x="16" y="213"/>
                    <a:pt x="1" y="274"/>
                    <a:pt x="1" y="340"/>
                  </a:cubicBezTo>
                  <a:cubicBezTo>
                    <a:pt x="1" y="400"/>
                    <a:pt x="11" y="461"/>
                    <a:pt x="41" y="507"/>
                  </a:cubicBezTo>
                  <a:cubicBezTo>
                    <a:pt x="67" y="557"/>
                    <a:pt x="107" y="598"/>
                    <a:pt x="153" y="623"/>
                  </a:cubicBezTo>
                  <a:cubicBezTo>
                    <a:pt x="204" y="654"/>
                    <a:pt x="264" y="669"/>
                    <a:pt x="330" y="669"/>
                  </a:cubicBezTo>
                  <a:cubicBezTo>
                    <a:pt x="371" y="669"/>
                    <a:pt x="411" y="664"/>
                    <a:pt x="447" y="649"/>
                  </a:cubicBezTo>
                  <a:cubicBezTo>
                    <a:pt x="487" y="639"/>
                    <a:pt x="518" y="623"/>
                    <a:pt x="538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3" y="527"/>
                    <a:pt x="568" y="512"/>
                    <a:pt x="553" y="502"/>
                  </a:cubicBezTo>
                  <a:cubicBezTo>
                    <a:pt x="543" y="492"/>
                    <a:pt x="528" y="481"/>
                    <a:pt x="513" y="481"/>
                  </a:cubicBezTo>
                  <a:cubicBezTo>
                    <a:pt x="497" y="481"/>
                    <a:pt x="482" y="487"/>
                    <a:pt x="472" y="497"/>
                  </a:cubicBezTo>
                  <a:cubicBezTo>
                    <a:pt x="467" y="497"/>
                    <a:pt x="457" y="502"/>
                    <a:pt x="447" y="507"/>
                  </a:cubicBezTo>
                  <a:cubicBezTo>
                    <a:pt x="437" y="517"/>
                    <a:pt x="421" y="522"/>
                    <a:pt x="401" y="527"/>
                  </a:cubicBezTo>
                  <a:cubicBezTo>
                    <a:pt x="386" y="532"/>
                    <a:pt x="361" y="537"/>
                    <a:pt x="325" y="537"/>
                  </a:cubicBezTo>
                  <a:cubicBezTo>
                    <a:pt x="285" y="537"/>
                    <a:pt x="244" y="522"/>
                    <a:pt x="209" y="497"/>
                  </a:cubicBezTo>
                  <a:cubicBezTo>
                    <a:pt x="173" y="466"/>
                    <a:pt x="153" y="431"/>
                    <a:pt x="143" y="380"/>
                  </a:cubicBezTo>
                  <a:lnTo>
                    <a:pt x="143" y="380"/>
                  </a:lnTo>
                  <a:lnTo>
                    <a:pt x="543" y="385"/>
                  </a:lnTo>
                  <a:cubicBezTo>
                    <a:pt x="563" y="385"/>
                    <a:pt x="578" y="380"/>
                    <a:pt x="594" y="365"/>
                  </a:cubicBezTo>
                  <a:cubicBezTo>
                    <a:pt x="609" y="355"/>
                    <a:pt x="614" y="340"/>
                    <a:pt x="614" y="319"/>
                  </a:cubicBezTo>
                  <a:cubicBezTo>
                    <a:pt x="614" y="264"/>
                    <a:pt x="604" y="208"/>
                    <a:pt x="573" y="162"/>
                  </a:cubicBezTo>
                  <a:cubicBezTo>
                    <a:pt x="548" y="112"/>
                    <a:pt x="507" y="71"/>
                    <a:pt x="462" y="41"/>
                  </a:cubicBezTo>
                  <a:cubicBezTo>
                    <a:pt x="416" y="15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782307" y="4444682"/>
              <a:ext cx="161888" cy="138709"/>
            </a:xfrm>
            <a:custGeom>
              <a:rect b="b" l="l" r="r" t="t"/>
              <a:pathLst>
                <a:path extrusionOk="0" h="1203" w="1404">
                  <a:moveTo>
                    <a:pt x="107" y="0"/>
                  </a:moveTo>
                  <a:cubicBezTo>
                    <a:pt x="51" y="0"/>
                    <a:pt x="6" y="46"/>
                    <a:pt x="1" y="107"/>
                  </a:cubicBezTo>
                  <a:lnTo>
                    <a:pt x="1" y="912"/>
                  </a:lnTo>
                  <a:cubicBezTo>
                    <a:pt x="1" y="968"/>
                    <a:pt x="46" y="1019"/>
                    <a:pt x="102" y="1019"/>
                  </a:cubicBezTo>
                  <a:lnTo>
                    <a:pt x="1039" y="1024"/>
                  </a:lnTo>
                  <a:cubicBezTo>
                    <a:pt x="1039" y="1024"/>
                    <a:pt x="1217" y="1186"/>
                    <a:pt x="1227" y="1196"/>
                  </a:cubicBezTo>
                  <a:cubicBezTo>
                    <a:pt x="1231" y="1200"/>
                    <a:pt x="1237" y="1202"/>
                    <a:pt x="1243" y="1202"/>
                  </a:cubicBezTo>
                  <a:cubicBezTo>
                    <a:pt x="1253" y="1202"/>
                    <a:pt x="1262" y="1196"/>
                    <a:pt x="1262" y="1181"/>
                  </a:cubicBezTo>
                  <a:cubicBezTo>
                    <a:pt x="1262" y="1171"/>
                    <a:pt x="1262" y="1079"/>
                    <a:pt x="1262" y="1024"/>
                  </a:cubicBezTo>
                  <a:lnTo>
                    <a:pt x="1298" y="1024"/>
                  </a:lnTo>
                  <a:cubicBezTo>
                    <a:pt x="1353" y="1024"/>
                    <a:pt x="1399" y="978"/>
                    <a:pt x="1404" y="917"/>
                  </a:cubicBezTo>
                  <a:lnTo>
                    <a:pt x="1404" y="112"/>
                  </a:lnTo>
                  <a:cubicBezTo>
                    <a:pt x="1404" y="56"/>
                    <a:pt x="1358" y="5"/>
                    <a:pt x="1303" y="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7753051" y="4439032"/>
              <a:ext cx="192905" cy="148394"/>
            </a:xfrm>
            <a:custGeom>
              <a:rect b="b" l="l" r="r" t="t"/>
              <a:pathLst>
                <a:path extrusionOk="0" h="1287" w="1673">
                  <a:moveTo>
                    <a:pt x="1021" y="1"/>
                  </a:moveTo>
                  <a:cubicBezTo>
                    <a:pt x="1007" y="1"/>
                    <a:pt x="994" y="16"/>
                    <a:pt x="994" y="34"/>
                  </a:cubicBezTo>
                  <a:lnTo>
                    <a:pt x="989" y="252"/>
                  </a:lnTo>
                  <a:cubicBezTo>
                    <a:pt x="989" y="287"/>
                    <a:pt x="963" y="313"/>
                    <a:pt x="933" y="318"/>
                  </a:cubicBezTo>
                  <a:cubicBezTo>
                    <a:pt x="771" y="343"/>
                    <a:pt x="315" y="439"/>
                    <a:pt x="138" y="748"/>
                  </a:cubicBezTo>
                  <a:cubicBezTo>
                    <a:pt x="1" y="992"/>
                    <a:pt x="67" y="1194"/>
                    <a:pt x="107" y="1275"/>
                  </a:cubicBezTo>
                  <a:cubicBezTo>
                    <a:pt x="110" y="1283"/>
                    <a:pt x="117" y="1287"/>
                    <a:pt x="126" y="1287"/>
                  </a:cubicBezTo>
                  <a:cubicBezTo>
                    <a:pt x="134" y="1287"/>
                    <a:pt x="143" y="1283"/>
                    <a:pt x="148" y="1275"/>
                  </a:cubicBezTo>
                  <a:cubicBezTo>
                    <a:pt x="219" y="1189"/>
                    <a:pt x="436" y="936"/>
                    <a:pt x="750" y="916"/>
                  </a:cubicBezTo>
                  <a:cubicBezTo>
                    <a:pt x="793" y="913"/>
                    <a:pt x="827" y="911"/>
                    <a:pt x="854" y="911"/>
                  </a:cubicBezTo>
                  <a:cubicBezTo>
                    <a:pt x="963" y="911"/>
                    <a:pt x="963" y="931"/>
                    <a:pt x="963" y="931"/>
                  </a:cubicBezTo>
                  <a:cubicBezTo>
                    <a:pt x="963" y="931"/>
                    <a:pt x="963" y="1174"/>
                    <a:pt x="963" y="1204"/>
                  </a:cubicBezTo>
                  <a:cubicBezTo>
                    <a:pt x="963" y="1243"/>
                    <a:pt x="986" y="1257"/>
                    <a:pt x="1007" y="1257"/>
                  </a:cubicBezTo>
                  <a:cubicBezTo>
                    <a:pt x="1020" y="1257"/>
                    <a:pt x="1032" y="1252"/>
                    <a:pt x="1039" y="1245"/>
                  </a:cubicBezTo>
                  <a:lnTo>
                    <a:pt x="1642" y="718"/>
                  </a:lnTo>
                  <a:cubicBezTo>
                    <a:pt x="1667" y="693"/>
                    <a:pt x="1672" y="647"/>
                    <a:pt x="1642" y="617"/>
                  </a:cubicBezTo>
                  <a:lnTo>
                    <a:pt x="1039" y="9"/>
                  </a:lnTo>
                  <a:cubicBezTo>
                    <a:pt x="1033" y="3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220431" y="1422119"/>
              <a:ext cx="501231" cy="499490"/>
            </a:xfrm>
            <a:custGeom>
              <a:rect b="b" l="l" r="r" t="t"/>
              <a:pathLst>
                <a:path extrusionOk="0" h="4332" w="4347">
                  <a:moveTo>
                    <a:pt x="2175" y="0"/>
                  </a:moveTo>
                  <a:cubicBezTo>
                    <a:pt x="983" y="0"/>
                    <a:pt x="16" y="961"/>
                    <a:pt x="6" y="2153"/>
                  </a:cubicBezTo>
                  <a:cubicBezTo>
                    <a:pt x="1" y="3348"/>
                    <a:pt x="968" y="4321"/>
                    <a:pt x="2164" y="4331"/>
                  </a:cubicBezTo>
                  <a:cubicBezTo>
                    <a:pt x="2167" y="4331"/>
                    <a:pt x="2170" y="4331"/>
                    <a:pt x="2173" y="4331"/>
                  </a:cubicBezTo>
                  <a:cubicBezTo>
                    <a:pt x="3364" y="4331"/>
                    <a:pt x="4332" y="3366"/>
                    <a:pt x="4337" y="2173"/>
                  </a:cubicBezTo>
                  <a:cubicBezTo>
                    <a:pt x="4347" y="978"/>
                    <a:pt x="3379" y="5"/>
                    <a:pt x="2184" y="0"/>
                  </a:cubicBezTo>
                  <a:cubicBezTo>
                    <a:pt x="2181" y="0"/>
                    <a:pt x="2178" y="0"/>
                    <a:pt x="2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7016605" y="3131722"/>
              <a:ext cx="227843" cy="425812"/>
            </a:xfrm>
            <a:custGeom>
              <a:rect b="b" l="l" r="r" t="t"/>
              <a:pathLst>
                <a:path extrusionOk="0" h="3693" w="1976">
                  <a:moveTo>
                    <a:pt x="1859" y="0"/>
                  </a:moveTo>
                  <a:cubicBezTo>
                    <a:pt x="1859" y="0"/>
                    <a:pt x="1221" y="608"/>
                    <a:pt x="1125" y="729"/>
                  </a:cubicBezTo>
                  <a:cubicBezTo>
                    <a:pt x="1028" y="856"/>
                    <a:pt x="380" y="1889"/>
                    <a:pt x="10" y="2462"/>
                  </a:cubicBezTo>
                  <a:cubicBezTo>
                    <a:pt x="0" y="2482"/>
                    <a:pt x="1550" y="3627"/>
                    <a:pt x="1717" y="3693"/>
                  </a:cubicBezTo>
                  <a:cubicBezTo>
                    <a:pt x="1976" y="3343"/>
                    <a:pt x="1808" y="2047"/>
                    <a:pt x="1808" y="2047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445273" y="3156513"/>
              <a:ext cx="769430" cy="602110"/>
            </a:xfrm>
            <a:custGeom>
              <a:rect b="b" l="l" r="r" t="t"/>
              <a:pathLst>
                <a:path extrusionOk="0" h="5222" w="6673">
                  <a:moveTo>
                    <a:pt x="496" y="1"/>
                  </a:moveTo>
                  <a:cubicBezTo>
                    <a:pt x="315" y="1"/>
                    <a:pt x="121" y="50"/>
                    <a:pt x="57" y="241"/>
                  </a:cubicBezTo>
                  <a:cubicBezTo>
                    <a:pt x="1" y="403"/>
                    <a:pt x="1" y="742"/>
                    <a:pt x="26" y="1077"/>
                  </a:cubicBezTo>
                  <a:cubicBezTo>
                    <a:pt x="55" y="1538"/>
                    <a:pt x="431" y="1892"/>
                    <a:pt x="884" y="1892"/>
                  </a:cubicBezTo>
                  <a:cubicBezTo>
                    <a:pt x="913" y="1892"/>
                    <a:pt x="943" y="1890"/>
                    <a:pt x="974" y="1887"/>
                  </a:cubicBezTo>
                  <a:lnTo>
                    <a:pt x="1141" y="1872"/>
                  </a:lnTo>
                  <a:cubicBezTo>
                    <a:pt x="1141" y="1872"/>
                    <a:pt x="3425" y="4683"/>
                    <a:pt x="3977" y="4982"/>
                  </a:cubicBezTo>
                  <a:cubicBezTo>
                    <a:pt x="4230" y="5120"/>
                    <a:pt x="4414" y="5221"/>
                    <a:pt x="4621" y="5221"/>
                  </a:cubicBezTo>
                  <a:cubicBezTo>
                    <a:pt x="4872" y="5221"/>
                    <a:pt x="5157" y="5073"/>
                    <a:pt x="5639" y="4663"/>
                  </a:cubicBezTo>
                  <a:cubicBezTo>
                    <a:pt x="6095" y="4273"/>
                    <a:pt x="6282" y="4010"/>
                    <a:pt x="6672" y="3478"/>
                  </a:cubicBezTo>
                  <a:cubicBezTo>
                    <a:pt x="6429" y="3387"/>
                    <a:pt x="5376" y="2546"/>
                    <a:pt x="5102" y="2363"/>
                  </a:cubicBezTo>
                  <a:cubicBezTo>
                    <a:pt x="4839" y="2776"/>
                    <a:pt x="4695" y="3078"/>
                    <a:pt x="4451" y="3078"/>
                  </a:cubicBezTo>
                  <a:cubicBezTo>
                    <a:pt x="4356" y="3078"/>
                    <a:pt x="4246" y="3033"/>
                    <a:pt x="4109" y="2931"/>
                  </a:cubicBezTo>
                  <a:cubicBezTo>
                    <a:pt x="3608" y="2551"/>
                    <a:pt x="2123" y="1264"/>
                    <a:pt x="1830" y="1041"/>
                  </a:cubicBezTo>
                  <a:cubicBezTo>
                    <a:pt x="1652" y="905"/>
                    <a:pt x="1632" y="1006"/>
                    <a:pt x="1617" y="626"/>
                  </a:cubicBezTo>
                  <a:cubicBezTo>
                    <a:pt x="1602" y="246"/>
                    <a:pt x="857" y="53"/>
                    <a:pt x="857" y="53"/>
                  </a:cubicBezTo>
                  <a:cubicBezTo>
                    <a:pt x="857" y="53"/>
                    <a:pt x="683" y="1"/>
                    <a:pt x="4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7007275" y="3078923"/>
              <a:ext cx="1003499" cy="1360095"/>
            </a:xfrm>
            <a:custGeom>
              <a:rect b="b" l="l" r="r" t="t"/>
              <a:pathLst>
                <a:path extrusionOk="0" h="14307" w="8703">
                  <a:moveTo>
                    <a:pt x="5436" y="0"/>
                  </a:moveTo>
                  <a:cubicBezTo>
                    <a:pt x="5361" y="0"/>
                    <a:pt x="5287" y="6"/>
                    <a:pt x="5213" y="17"/>
                  </a:cubicBezTo>
                  <a:cubicBezTo>
                    <a:pt x="4600" y="119"/>
                    <a:pt x="2335" y="235"/>
                    <a:pt x="2335" y="235"/>
                  </a:cubicBezTo>
                  <a:cubicBezTo>
                    <a:pt x="2219" y="306"/>
                    <a:pt x="1930" y="448"/>
                    <a:pt x="1753" y="580"/>
                  </a:cubicBezTo>
                  <a:cubicBezTo>
                    <a:pt x="1109" y="1061"/>
                    <a:pt x="897" y="2120"/>
                    <a:pt x="841" y="2363"/>
                  </a:cubicBezTo>
                  <a:cubicBezTo>
                    <a:pt x="785" y="2611"/>
                    <a:pt x="0" y="10052"/>
                    <a:pt x="203" y="13380"/>
                  </a:cubicBezTo>
                  <a:cubicBezTo>
                    <a:pt x="967" y="13993"/>
                    <a:pt x="2214" y="14306"/>
                    <a:pt x="3703" y="14306"/>
                  </a:cubicBezTo>
                  <a:cubicBezTo>
                    <a:pt x="5056" y="14306"/>
                    <a:pt x="6609" y="14048"/>
                    <a:pt x="8181" y="13522"/>
                  </a:cubicBezTo>
                  <a:cubicBezTo>
                    <a:pt x="8075" y="11952"/>
                    <a:pt x="7198" y="4207"/>
                    <a:pt x="7198" y="4207"/>
                  </a:cubicBezTo>
                  <a:lnTo>
                    <a:pt x="8703" y="3411"/>
                  </a:lnTo>
                  <a:cubicBezTo>
                    <a:pt x="8703" y="3411"/>
                    <a:pt x="7158" y="590"/>
                    <a:pt x="6352" y="240"/>
                  </a:cubicBezTo>
                  <a:cubicBezTo>
                    <a:pt x="6175" y="159"/>
                    <a:pt x="5982" y="93"/>
                    <a:pt x="5805" y="48"/>
                  </a:cubicBezTo>
                  <a:cubicBezTo>
                    <a:pt x="5685" y="16"/>
                    <a:pt x="5561" y="0"/>
                    <a:pt x="543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7294603" y="2854302"/>
              <a:ext cx="348221" cy="561293"/>
            </a:xfrm>
            <a:custGeom>
              <a:rect b="b" l="l" r="r" t="t"/>
              <a:pathLst>
                <a:path extrusionOk="0" h="4868" w="3020">
                  <a:moveTo>
                    <a:pt x="2960" y="0"/>
                  </a:moveTo>
                  <a:cubicBezTo>
                    <a:pt x="2505" y="0"/>
                    <a:pt x="162" y="1398"/>
                    <a:pt x="162" y="1398"/>
                  </a:cubicBezTo>
                  <a:cubicBezTo>
                    <a:pt x="218" y="1408"/>
                    <a:pt x="61" y="1996"/>
                    <a:pt x="66" y="2031"/>
                  </a:cubicBezTo>
                  <a:cubicBezTo>
                    <a:pt x="66" y="2036"/>
                    <a:pt x="61" y="2041"/>
                    <a:pt x="51" y="2051"/>
                  </a:cubicBezTo>
                  <a:cubicBezTo>
                    <a:pt x="51" y="2051"/>
                    <a:pt x="0" y="2396"/>
                    <a:pt x="36" y="2978"/>
                  </a:cubicBezTo>
                  <a:cubicBezTo>
                    <a:pt x="71" y="3561"/>
                    <a:pt x="431" y="4868"/>
                    <a:pt x="431" y="4868"/>
                  </a:cubicBezTo>
                  <a:cubicBezTo>
                    <a:pt x="431" y="4868"/>
                    <a:pt x="1277" y="3997"/>
                    <a:pt x="1778" y="3318"/>
                  </a:cubicBezTo>
                  <a:cubicBezTo>
                    <a:pt x="2275" y="2639"/>
                    <a:pt x="2569" y="1859"/>
                    <a:pt x="2569" y="1859"/>
                  </a:cubicBezTo>
                  <a:lnTo>
                    <a:pt x="2563" y="1859"/>
                  </a:lnTo>
                  <a:cubicBezTo>
                    <a:pt x="2599" y="1697"/>
                    <a:pt x="2797" y="907"/>
                    <a:pt x="3019" y="15"/>
                  </a:cubicBezTo>
                  <a:cubicBezTo>
                    <a:pt x="3007" y="5"/>
                    <a:pt x="2986" y="0"/>
                    <a:pt x="296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7120494" y="3043515"/>
              <a:ext cx="549198" cy="385572"/>
            </a:xfrm>
            <a:custGeom>
              <a:rect b="b" l="l" r="r" t="t"/>
              <a:pathLst>
                <a:path extrusionOk="0" h="3344" w="4763">
                  <a:moveTo>
                    <a:pt x="4124" y="0"/>
                  </a:moveTo>
                  <a:cubicBezTo>
                    <a:pt x="4124" y="0"/>
                    <a:pt x="3785" y="998"/>
                    <a:pt x="3288" y="1677"/>
                  </a:cubicBezTo>
                  <a:cubicBezTo>
                    <a:pt x="2787" y="2356"/>
                    <a:pt x="2037" y="2786"/>
                    <a:pt x="2037" y="2786"/>
                  </a:cubicBezTo>
                  <a:cubicBezTo>
                    <a:pt x="2037" y="2786"/>
                    <a:pt x="1581" y="1920"/>
                    <a:pt x="1546" y="1337"/>
                  </a:cubicBezTo>
                  <a:cubicBezTo>
                    <a:pt x="1510" y="755"/>
                    <a:pt x="1576" y="486"/>
                    <a:pt x="1591" y="299"/>
                  </a:cubicBezTo>
                  <a:cubicBezTo>
                    <a:pt x="1592" y="298"/>
                    <a:pt x="1591" y="298"/>
                    <a:pt x="1591" y="298"/>
                  </a:cubicBezTo>
                  <a:cubicBezTo>
                    <a:pt x="1585" y="298"/>
                    <a:pt x="1422" y="503"/>
                    <a:pt x="1353" y="542"/>
                  </a:cubicBezTo>
                  <a:cubicBezTo>
                    <a:pt x="1353" y="542"/>
                    <a:pt x="1" y="2128"/>
                    <a:pt x="330" y="2229"/>
                  </a:cubicBezTo>
                  <a:cubicBezTo>
                    <a:pt x="467" y="2269"/>
                    <a:pt x="1237" y="2280"/>
                    <a:pt x="1525" y="2345"/>
                  </a:cubicBezTo>
                  <a:cubicBezTo>
                    <a:pt x="1809" y="2416"/>
                    <a:pt x="1921" y="3343"/>
                    <a:pt x="1921" y="3343"/>
                  </a:cubicBezTo>
                  <a:cubicBezTo>
                    <a:pt x="1921" y="3343"/>
                    <a:pt x="2711" y="2442"/>
                    <a:pt x="3526" y="2381"/>
                  </a:cubicBezTo>
                  <a:cubicBezTo>
                    <a:pt x="4342" y="2320"/>
                    <a:pt x="4762" y="2036"/>
                    <a:pt x="4762" y="2036"/>
                  </a:cubicBezTo>
                  <a:cubicBezTo>
                    <a:pt x="4762" y="2036"/>
                    <a:pt x="4737" y="831"/>
                    <a:pt x="4580" y="304"/>
                  </a:cubicBezTo>
                  <a:cubicBezTo>
                    <a:pt x="4372" y="162"/>
                    <a:pt x="4139" y="1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444120" y="3156513"/>
              <a:ext cx="187601" cy="87399"/>
            </a:xfrm>
            <a:custGeom>
              <a:rect b="b" l="l" r="r" t="t"/>
              <a:pathLst>
                <a:path extrusionOk="0" h="758" w="1627">
                  <a:moveTo>
                    <a:pt x="506" y="1"/>
                  </a:moveTo>
                  <a:cubicBezTo>
                    <a:pt x="325" y="1"/>
                    <a:pt x="131" y="50"/>
                    <a:pt x="67" y="241"/>
                  </a:cubicBezTo>
                  <a:cubicBezTo>
                    <a:pt x="67" y="241"/>
                    <a:pt x="1" y="454"/>
                    <a:pt x="229" y="530"/>
                  </a:cubicBezTo>
                  <a:cubicBezTo>
                    <a:pt x="457" y="611"/>
                    <a:pt x="1060" y="758"/>
                    <a:pt x="1060" y="758"/>
                  </a:cubicBezTo>
                  <a:lnTo>
                    <a:pt x="1627" y="626"/>
                  </a:lnTo>
                  <a:cubicBezTo>
                    <a:pt x="1612" y="246"/>
                    <a:pt x="867" y="53"/>
                    <a:pt x="867" y="53"/>
                  </a:cubicBezTo>
                  <a:cubicBezTo>
                    <a:pt x="867" y="53"/>
                    <a:pt x="693" y="1"/>
                    <a:pt x="506" y="1"/>
                  </a:cubicBezTo>
                  <a:close/>
                </a:path>
              </a:pathLst>
            </a:custGeom>
            <a:solidFill>
              <a:srgbClr val="EFC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7046930" y="2271444"/>
              <a:ext cx="789263" cy="795818"/>
            </a:xfrm>
            <a:custGeom>
              <a:rect b="b" l="l" r="r" t="t"/>
              <a:pathLst>
                <a:path extrusionOk="0" h="6902" w="6845">
                  <a:moveTo>
                    <a:pt x="3343" y="1"/>
                  </a:moveTo>
                  <a:cubicBezTo>
                    <a:pt x="2552" y="1"/>
                    <a:pt x="1744" y="271"/>
                    <a:pt x="1095" y="1038"/>
                  </a:cubicBezTo>
                  <a:cubicBezTo>
                    <a:pt x="1095" y="1038"/>
                    <a:pt x="613" y="1783"/>
                    <a:pt x="320" y="3003"/>
                  </a:cubicBezTo>
                  <a:cubicBezTo>
                    <a:pt x="0" y="4351"/>
                    <a:pt x="568" y="6640"/>
                    <a:pt x="2452" y="6868"/>
                  </a:cubicBezTo>
                  <a:cubicBezTo>
                    <a:pt x="2639" y="6891"/>
                    <a:pt x="2817" y="6902"/>
                    <a:pt x="2985" y="6902"/>
                  </a:cubicBezTo>
                  <a:cubicBezTo>
                    <a:pt x="4515" y="6902"/>
                    <a:pt x="5306" y="6021"/>
                    <a:pt x="5735" y="5176"/>
                  </a:cubicBezTo>
                  <a:cubicBezTo>
                    <a:pt x="5735" y="5176"/>
                    <a:pt x="5738" y="5177"/>
                    <a:pt x="5744" y="5177"/>
                  </a:cubicBezTo>
                  <a:cubicBezTo>
                    <a:pt x="5826" y="5177"/>
                    <a:pt x="6400" y="5155"/>
                    <a:pt x="6621" y="4548"/>
                  </a:cubicBezTo>
                  <a:cubicBezTo>
                    <a:pt x="6768" y="4148"/>
                    <a:pt x="6804" y="3794"/>
                    <a:pt x="6596" y="3576"/>
                  </a:cubicBezTo>
                  <a:cubicBezTo>
                    <a:pt x="6596" y="3576"/>
                    <a:pt x="6844" y="1975"/>
                    <a:pt x="6454" y="1332"/>
                  </a:cubicBezTo>
                  <a:cubicBezTo>
                    <a:pt x="6198" y="915"/>
                    <a:pt x="4798" y="1"/>
                    <a:pt x="3343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029865" y="2155794"/>
              <a:ext cx="845993" cy="700693"/>
            </a:xfrm>
            <a:custGeom>
              <a:rect b="b" l="l" r="r" t="t"/>
              <a:pathLst>
                <a:path extrusionOk="0" h="6077" w="7337">
                  <a:moveTo>
                    <a:pt x="3397" y="1"/>
                  </a:moveTo>
                  <a:cubicBezTo>
                    <a:pt x="2873" y="1"/>
                    <a:pt x="2246" y="81"/>
                    <a:pt x="1699" y="369"/>
                  </a:cubicBezTo>
                  <a:cubicBezTo>
                    <a:pt x="554" y="972"/>
                    <a:pt x="98" y="2573"/>
                    <a:pt x="47" y="3566"/>
                  </a:cubicBezTo>
                  <a:cubicBezTo>
                    <a:pt x="1" y="4386"/>
                    <a:pt x="357" y="5214"/>
                    <a:pt x="403" y="5214"/>
                  </a:cubicBezTo>
                  <a:cubicBezTo>
                    <a:pt x="407" y="5214"/>
                    <a:pt x="409" y="5207"/>
                    <a:pt x="407" y="5192"/>
                  </a:cubicBezTo>
                  <a:cubicBezTo>
                    <a:pt x="382" y="5014"/>
                    <a:pt x="280" y="4098"/>
                    <a:pt x="1025" y="2507"/>
                  </a:cubicBezTo>
                  <a:cubicBezTo>
                    <a:pt x="1491" y="2735"/>
                    <a:pt x="3973" y="3059"/>
                    <a:pt x="4657" y="3236"/>
                  </a:cubicBezTo>
                  <a:cubicBezTo>
                    <a:pt x="5346" y="3414"/>
                    <a:pt x="5574" y="4077"/>
                    <a:pt x="5483" y="4640"/>
                  </a:cubicBezTo>
                  <a:cubicBezTo>
                    <a:pt x="5386" y="5212"/>
                    <a:pt x="5006" y="5896"/>
                    <a:pt x="5087" y="5967"/>
                  </a:cubicBezTo>
                  <a:cubicBezTo>
                    <a:pt x="5139" y="6015"/>
                    <a:pt x="5272" y="6077"/>
                    <a:pt x="5383" y="6077"/>
                  </a:cubicBezTo>
                  <a:cubicBezTo>
                    <a:pt x="5448" y="6077"/>
                    <a:pt x="5505" y="6055"/>
                    <a:pt x="5533" y="5997"/>
                  </a:cubicBezTo>
                  <a:cubicBezTo>
                    <a:pt x="5614" y="5840"/>
                    <a:pt x="5716" y="5693"/>
                    <a:pt x="5847" y="5440"/>
                  </a:cubicBezTo>
                  <a:cubicBezTo>
                    <a:pt x="5984" y="5187"/>
                    <a:pt x="6197" y="4852"/>
                    <a:pt x="6531" y="4741"/>
                  </a:cubicBezTo>
                  <a:cubicBezTo>
                    <a:pt x="6865" y="4629"/>
                    <a:pt x="6800" y="4564"/>
                    <a:pt x="6881" y="4270"/>
                  </a:cubicBezTo>
                  <a:cubicBezTo>
                    <a:pt x="6947" y="4001"/>
                    <a:pt x="7337" y="3079"/>
                    <a:pt x="6744" y="1777"/>
                  </a:cubicBezTo>
                  <a:cubicBezTo>
                    <a:pt x="6136" y="445"/>
                    <a:pt x="5027" y="253"/>
                    <a:pt x="4530" y="121"/>
                  </a:cubicBezTo>
                  <a:cubicBezTo>
                    <a:pt x="4530" y="121"/>
                    <a:pt x="4041" y="1"/>
                    <a:pt x="3397" y="1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29802" y="2848422"/>
              <a:ext cx="185756" cy="92934"/>
            </a:xfrm>
            <a:custGeom>
              <a:rect b="b" l="l" r="r" t="t"/>
              <a:pathLst>
                <a:path extrusionOk="0" h="806" w="1611">
                  <a:moveTo>
                    <a:pt x="254" y="1"/>
                  </a:moveTo>
                  <a:cubicBezTo>
                    <a:pt x="229" y="1"/>
                    <a:pt x="204" y="11"/>
                    <a:pt x="187" y="31"/>
                  </a:cubicBezTo>
                  <a:cubicBezTo>
                    <a:pt x="157" y="66"/>
                    <a:pt x="0" y="720"/>
                    <a:pt x="871" y="806"/>
                  </a:cubicBezTo>
                  <a:cubicBezTo>
                    <a:pt x="1530" y="775"/>
                    <a:pt x="1611" y="152"/>
                    <a:pt x="1586" y="112"/>
                  </a:cubicBezTo>
                  <a:cubicBezTo>
                    <a:pt x="1570" y="86"/>
                    <a:pt x="1541" y="73"/>
                    <a:pt x="1512" y="73"/>
                  </a:cubicBezTo>
                  <a:cubicBezTo>
                    <a:pt x="1496" y="73"/>
                    <a:pt x="1479" y="77"/>
                    <a:pt x="1464" y="86"/>
                  </a:cubicBezTo>
                  <a:cubicBezTo>
                    <a:pt x="1452" y="96"/>
                    <a:pt x="1175" y="210"/>
                    <a:pt x="868" y="210"/>
                  </a:cubicBezTo>
                  <a:cubicBezTo>
                    <a:pt x="675" y="210"/>
                    <a:pt x="469" y="165"/>
                    <a:pt x="309" y="20"/>
                  </a:cubicBezTo>
                  <a:cubicBezTo>
                    <a:pt x="293" y="7"/>
                    <a:pt x="27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789341" y="2160406"/>
              <a:ext cx="923017" cy="379691"/>
            </a:xfrm>
            <a:custGeom>
              <a:rect b="b" l="l" r="r" t="t"/>
              <a:pathLst>
                <a:path extrusionOk="0" h="3293" w="8005">
                  <a:moveTo>
                    <a:pt x="3069" y="0"/>
                  </a:moveTo>
                  <a:cubicBezTo>
                    <a:pt x="3035" y="0"/>
                    <a:pt x="3003" y="11"/>
                    <a:pt x="2974" y="35"/>
                  </a:cubicBezTo>
                  <a:cubicBezTo>
                    <a:pt x="2681" y="280"/>
                    <a:pt x="2730" y="722"/>
                    <a:pt x="2611" y="722"/>
                  </a:cubicBezTo>
                  <a:cubicBezTo>
                    <a:pt x="2594" y="722"/>
                    <a:pt x="2574" y="713"/>
                    <a:pt x="2549" y="694"/>
                  </a:cubicBezTo>
                  <a:cubicBezTo>
                    <a:pt x="2430" y="597"/>
                    <a:pt x="2157" y="536"/>
                    <a:pt x="1931" y="536"/>
                  </a:cubicBezTo>
                  <a:cubicBezTo>
                    <a:pt x="1781" y="536"/>
                    <a:pt x="1652" y="562"/>
                    <a:pt x="1601" y="623"/>
                  </a:cubicBezTo>
                  <a:cubicBezTo>
                    <a:pt x="1515" y="719"/>
                    <a:pt x="1459" y="1130"/>
                    <a:pt x="2128" y="1428"/>
                  </a:cubicBezTo>
                  <a:cubicBezTo>
                    <a:pt x="2503" y="1601"/>
                    <a:pt x="1" y="1646"/>
                    <a:pt x="1718" y="2563"/>
                  </a:cubicBezTo>
                  <a:cubicBezTo>
                    <a:pt x="2868" y="3177"/>
                    <a:pt x="5341" y="3292"/>
                    <a:pt x="6587" y="3292"/>
                  </a:cubicBezTo>
                  <a:cubicBezTo>
                    <a:pt x="6740" y="3292"/>
                    <a:pt x="6875" y="3290"/>
                    <a:pt x="6986" y="3288"/>
                  </a:cubicBezTo>
                  <a:cubicBezTo>
                    <a:pt x="8004" y="3262"/>
                    <a:pt x="3800" y="1236"/>
                    <a:pt x="3800" y="1236"/>
                  </a:cubicBezTo>
                  <a:cubicBezTo>
                    <a:pt x="3976" y="1231"/>
                    <a:pt x="3424" y="0"/>
                    <a:pt x="3069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064571" y="2745341"/>
              <a:ext cx="608349" cy="413129"/>
            </a:xfrm>
            <a:custGeom>
              <a:rect b="b" l="l" r="r" t="t"/>
              <a:pathLst>
                <a:path extrusionOk="0" h="3583" w="5276">
                  <a:moveTo>
                    <a:pt x="58" y="0"/>
                  </a:moveTo>
                  <a:cubicBezTo>
                    <a:pt x="0" y="0"/>
                    <a:pt x="64" y="630"/>
                    <a:pt x="81" y="965"/>
                  </a:cubicBezTo>
                  <a:cubicBezTo>
                    <a:pt x="106" y="1365"/>
                    <a:pt x="329" y="2672"/>
                    <a:pt x="1109" y="3128"/>
                  </a:cubicBezTo>
                  <a:cubicBezTo>
                    <a:pt x="1734" y="3494"/>
                    <a:pt x="2083" y="3582"/>
                    <a:pt x="2648" y="3582"/>
                  </a:cubicBezTo>
                  <a:cubicBezTo>
                    <a:pt x="2788" y="3582"/>
                    <a:pt x="2941" y="3577"/>
                    <a:pt x="3115" y="3569"/>
                  </a:cubicBezTo>
                  <a:cubicBezTo>
                    <a:pt x="3986" y="3523"/>
                    <a:pt x="5207" y="2262"/>
                    <a:pt x="5247" y="1122"/>
                  </a:cubicBezTo>
                  <a:cubicBezTo>
                    <a:pt x="5276" y="408"/>
                    <a:pt x="5225" y="275"/>
                    <a:pt x="5183" y="275"/>
                  </a:cubicBezTo>
                  <a:cubicBezTo>
                    <a:pt x="5158" y="275"/>
                    <a:pt x="5136" y="322"/>
                    <a:pt x="5136" y="322"/>
                  </a:cubicBezTo>
                  <a:lnTo>
                    <a:pt x="5014" y="322"/>
                  </a:lnTo>
                  <a:cubicBezTo>
                    <a:pt x="5014" y="322"/>
                    <a:pt x="4368" y="1112"/>
                    <a:pt x="4005" y="1112"/>
                  </a:cubicBezTo>
                  <a:cubicBezTo>
                    <a:pt x="3982" y="1112"/>
                    <a:pt x="3961" y="1108"/>
                    <a:pt x="3940" y="1102"/>
                  </a:cubicBezTo>
                  <a:cubicBezTo>
                    <a:pt x="3617" y="999"/>
                    <a:pt x="2770" y="571"/>
                    <a:pt x="2060" y="571"/>
                  </a:cubicBezTo>
                  <a:cubicBezTo>
                    <a:pt x="2002" y="571"/>
                    <a:pt x="1945" y="574"/>
                    <a:pt x="1889" y="580"/>
                  </a:cubicBezTo>
                  <a:cubicBezTo>
                    <a:pt x="1450" y="631"/>
                    <a:pt x="1213" y="766"/>
                    <a:pt x="971" y="766"/>
                  </a:cubicBezTo>
                  <a:cubicBezTo>
                    <a:pt x="948" y="766"/>
                    <a:pt x="924" y="765"/>
                    <a:pt x="901" y="763"/>
                  </a:cubicBezTo>
                  <a:cubicBezTo>
                    <a:pt x="207" y="687"/>
                    <a:pt x="197" y="327"/>
                    <a:pt x="106" y="79"/>
                  </a:cubicBezTo>
                  <a:cubicBezTo>
                    <a:pt x="84" y="24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412642" y="3039941"/>
              <a:ext cx="219656" cy="343947"/>
            </a:xfrm>
            <a:custGeom>
              <a:rect b="b" l="l" r="r" t="t"/>
              <a:pathLst>
                <a:path extrusionOk="0" h="2983" w="1905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469833" y="3046974"/>
              <a:ext cx="161888" cy="118646"/>
            </a:xfrm>
            <a:custGeom>
              <a:rect b="b" l="l" r="r" t="t"/>
              <a:pathLst>
                <a:path extrusionOk="0" h="1029" w="1404">
                  <a:moveTo>
                    <a:pt x="92" y="1"/>
                  </a:moveTo>
                  <a:lnTo>
                    <a:pt x="92" y="1"/>
                  </a:lnTo>
                  <a:cubicBezTo>
                    <a:pt x="1" y="350"/>
                    <a:pt x="305" y="482"/>
                    <a:pt x="249" y="953"/>
                  </a:cubicBezTo>
                  <a:cubicBezTo>
                    <a:pt x="239" y="988"/>
                    <a:pt x="234" y="1009"/>
                    <a:pt x="219" y="1029"/>
                  </a:cubicBezTo>
                  <a:lnTo>
                    <a:pt x="1358" y="553"/>
                  </a:lnTo>
                  <a:cubicBezTo>
                    <a:pt x="1394" y="426"/>
                    <a:pt x="1404" y="350"/>
                    <a:pt x="1404" y="350"/>
                  </a:cubicBezTo>
                  <a:lnTo>
                    <a:pt x="902" y="19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639791" y="2803454"/>
              <a:ext cx="268199" cy="335530"/>
            </a:xfrm>
            <a:custGeom>
              <a:rect b="b" l="l" r="r" t="t"/>
              <a:pathLst>
                <a:path extrusionOk="0" h="2910" w="2326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6060965" y="2431369"/>
              <a:ext cx="771736" cy="700347"/>
            </a:xfrm>
            <a:custGeom>
              <a:rect b="b" l="l" r="r" t="t"/>
              <a:pathLst>
                <a:path extrusionOk="0" h="6074" w="6693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rgbClr val="E5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6341385" y="2432522"/>
              <a:ext cx="483128" cy="421200"/>
            </a:xfrm>
            <a:custGeom>
              <a:rect b="b" l="l" r="r" t="t"/>
              <a:pathLst>
                <a:path extrusionOk="0" h="3653" w="4190">
                  <a:moveTo>
                    <a:pt x="0" y="1"/>
                  </a:moveTo>
                  <a:lnTo>
                    <a:pt x="10" y="21"/>
                  </a:lnTo>
                  <a:cubicBezTo>
                    <a:pt x="36" y="147"/>
                    <a:pt x="56" y="228"/>
                    <a:pt x="122" y="634"/>
                  </a:cubicBezTo>
                  <a:cubicBezTo>
                    <a:pt x="613" y="1368"/>
                    <a:pt x="1469" y="2706"/>
                    <a:pt x="3956" y="3587"/>
                  </a:cubicBezTo>
                  <a:lnTo>
                    <a:pt x="4174" y="3653"/>
                  </a:lnTo>
                  <a:cubicBezTo>
                    <a:pt x="4189" y="3476"/>
                    <a:pt x="4164" y="3354"/>
                    <a:pt x="4098" y="3329"/>
                  </a:cubicBezTo>
                  <a:lnTo>
                    <a:pt x="4098" y="3324"/>
                  </a:lnTo>
                  <a:cubicBezTo>
                    <a:pt x="1393" y="2356"/>
                    <a:pt x="608" y="857"/>
                    <a:pt x="127" y="163"/>
                  </a:cubicBezTo>
                  <a:cubicBezTo>
                    <a:pt x="81" y="87"/>
                    <a:pt x="36" y="41"/>
                    <a:pt x="0" y="1"/>
                  </a:cubicBezTo>
                  <a:close/>
                </a:path>
              </a:pathLst>
            </a:custGeom>
            <a:solidFill>
              <a:srgbClr val="D3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6000200" y="2406233"/>
              <a:ext cx="376356" cy="718104"/>
            </a:xfrm>
            <a:custGeom>
              <a:rect b="b" l="l" r="r" t="t"/>
              <a:pathLst>
                <a:path extrusionOk="0" h="6228" w="3264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rgbClr val="CE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6104204" y="2406233"/>
              <a:ext cx="272350" cy="709226"/>
            </a:xfrm>
            <a:custGeom>
              <a:rect b="b" l="l" r="r" t="t"/>
              <a:pathLst>
                <a:path extrusionOk="0" h="6151" w="2362">
                  <a:moveTo>
                    <a:pt x="1725" y="1"/>
                  </a:moveTo>
                  <a:cubicBezTo>
                    <a:pt x="1469" y="1"/>
                    <a:pt x="1139" y="276"/>
                    <a:pt x="806" y="740"/>
                  </a:cubicBezTo>
                  <a:cubicBezTo>
                    <a:pt x="897" y="686"/>
                    <a:pt x="984" y="659"/>
                    <a:pt x="1066" y="659"/>
                  </a:cubicBezTo>
                  <a:cubicBezTo>
                    <a:pt x="1107" y="659"/>
                    <a:pt x="1147" y="666"/>
                    <a:pt x="1186" y="679"/>
                  </a:cubicBezTo>
                  <a:cubicBezTo>
                    <a:pt x="1703" y="872"/>
                    <a:pt x="1627" y="2417"/>
                    <a:pt x="1019" y="4129"/>
                  </a:cubicBezTo>
                  <a:cubicBezTo>
                    <a:pt x="720" y="4950"/>
                    <a:pt x="355" y="5659"/>
                    <a:pt x="1" y="6150"/>
                  </a:cubicBezTo>
                  <a:cubicBezTo>
                    <a:pt x="517" y="5861"/>
                    <a:pt x="1191" y="4813"/>
                    <a:pt x="1677" y="3465"/>
                  </a:cubicBezTo>
                  <a:cubicBezTo>
                    <a:pt x="2290" y="1753"/>
                    <a:pt x="2361" y="208"/>
                    <a:pt x="1839" y="21"/>
                  </a:cubicBezTo>
                  <a:cubicBezTo>
                    <a:pt x="1803" y="7"/>
                    <a:pt x="1765" y="1"/>
                    <a:pt x="1725" y="1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6169005" y="2719167"/>
              <a:ext cx="153817" cy="194746"/>
            </a:xfrm>
            <a:custGeom>
              <a:rect b="b" l="l" r="r" t="t"/>
              <a:pathLst>
                <a:path extrusionOk="0" h="1689" w="1334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rgbClr val="FEEA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6216972" y="2718936"/>
              <a:ext cx="105273" cy="195553"/>
            </a:xfrm>
            <a:custGeom>
              <a:rect b="b" l="l" r="r" t="t"/>
              <a:pathLst>
                <a:path extrusionOk="0" h="1696" w="913">
                  <a:moveTo>
                    <a:pt x="545" y="0"/>
                  </a:moveTo>
                  <a:cubicBezTo>
                    <a:pt x="506" y="0"/>
                    <a:pt x="468" y="3"/>
                    <a:pt x="431" y="9"/>
                  </a:cubicBezTo>
                  <a:cubicBezTo>
                    <a:pt x="345" y="450"/>
                    <a:pt x="218" y="926"/>
                    <a:pt x="41" y="1417"/>
                  </a:cubicBezTo>
                  <a:cubicBezTo>
                    <a:pt x="26" y="1452"/>
                    <a:pt x="15" y="1488"/>
                    <a:pt x="0" y="1523"/>
                  </a:cubicBezTo>
                  <a:cubicBezTo>
                    <a:pt x="71" y="1589"/>
                    <a:pt x="157" y="1640"/>
                    <a:pt x="259" y="1675"/>
                  </a:cubicBezTo>
                  <a:cubicBezTo>
                    <a:pt x="274" y="1680"/>
                    <a:pt x="294" y="1686"/>
                    <a:pt x="314" y="1696"/>
                  </a:cubicBezTo>
                  <a:cubicBezTo>
                    <a:pt x="451" y="1402"/>
                    <a:pt x="583" y="1088"/>
                    <a:pt x="704" y="753"/>
                  </a:cubicBezTo>
                  <a:cubicBezTo>
                    <a:pt x="780" y="520"/>
                    <a:pt x="856" y="303"/>
                    <a:pt x="912" y="85"/>
                  </a:cubicBezTo>
                  <a:cubicBezTo>
                    <a:pt x="897" y="80"/>
                    <a:pt x="877" y="65"/>
                    <a:pt x="851" y="59"/>
                  </a:cubicBezTo>
                  <a:cubicBezTo>
                    <a:pt x="749" y="19"/>
                    <a:pt x="644" y="0"/>
                    <a:pt x="545" y="0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6409068" y="3156513"/>
              <a:ext cx="168922" cy="208928"/>
            </a:xfrm>
            <a:custGeom>
              <a:rect b="b" l="l" r="r" t="t"/>
              <a:pathLst>
                <a:path extrusionOk="0" h="1812" w="1465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BCD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6788188" y="3484897"/>
              <a:ext cx="166039" cy="140438"/>
            </a:xfrm>
            <a:custGeom>
              <a:rect b="b" l="l" r="r" t="t"/>
              <a:pathLst>
                <a:path extrusionOk="0" h="1218" w="1440">
                  <a:moveTo>
                    <a:pt x="323" y="0"/>
                  </a:moveTo>
                  <a:cubicBezTo>
                    <a:pt x="202" y="0"/>
                    <a:pt x="101" y="92"/>
                    <a:pt x="87" y="209"/>
                  </a:cubicBezTo>
                  <a:lnTo>
                    <a:pt x="16" y="838"/>
                  </a:lnTo>
                  <a:cubicBezTo>
                    <a:pt x="0" y="964"/>
                    <a:pt x="92" y="1081"/>
                    <a:pt x="218" y="1096"/>
                  </a:cubicBezTo>
                  <a:lnTo>
                    <a:pt x="1277" y="1217"/>
                  </a:lnTo>
                  <a:lnTo>
                    <a:pt x="1439" y="133"/>
                  </a:lnTo>
                  <a:lnTo>
                    <a:pt x="350" y="2"/>
                  </a:ln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6739645" y="3902410"/>
              <a:ext cx="162004" cy="140554"/>
            </a:xfrm>
            <a:custGeom>
              <a:rect b="b" l="l" r="r" t="t"/>
              <a:pathLst>
                <a:path extrusionOk="0" h="1219" w="1405">
                  <a:moveTo>
                    <a:pt x="318" y="1"/>
                  </a:moveTo>
                  <a:cubicBezTo>
                    <a:pt x="202" y="1"/>
                    <a:pt x="101" y="88"/>
                    <a:pt x="87" y="210"/>
                  </a:cubicBezTo>
                  <a:lnTo>
                    <a:pt x="11" y="838"/>
                  </a:lnTo>
                  <a:cubicBezTo>
                    <a:pt x="1" y="965"/>
                    <a:pt x="92" y="1082"/>
                    <a:pt x="219" y="1097"/>
                  </a:cubicBezTo>
                  <a:lnTo>
                    <a:pt x="1267" y="1218"/>
                  </a:lnTo>
                  <a:lnTo>
                    <a:pt x="1404" y="129"/>
                  </a:lnTo>
                  <a:lnTo>
                    <a:pt x="345" y="3"/>
                  </a:lnTo>
                  <a:cubicBezTo>
                    <a:pt x="336" y="1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851259" y="3495505"/>
              <a:ext cx="562573" cy="574437"/>
            </a:xfrm>
            <a:custGeom>
              <a:rect b="b" l="l" r="r" t="t"/>
              <a:pathLst>
                <a:path extrusionOk="0" h="4982" w="4879">
                  <a:moveTo>
                    <a:pt x="548" y="1"/>
                  </a:moveTo>
                  <a:lnTo>
                    <a:pt x="421" y="1090"/>
                  </a:lnTo>
                  <a:lnTo>
                    <a:pt x="2584" y="1343"/>
                  </a:lnTo>
                  <a:cubicBezTo>
                    <a:pt x="3278" y="1424"/>
                    <a:pt x="3790" y="2052"/>
                    <a:pt x="3714" y="2751"/>
                  </a:cubicBezTo>
                  <a:cubicBezTo>
                    <a:pt x="3643" y="3401"/>
                    <a:pt x="3087" y="3885"/>
                    <a:pt x="2447" y="3885"/>
                  </a:cubicBezTo>
                  <a:cubicBezTo>
                    <a:pt x="2399" y="3885"/>
                    <a:pt x="2350" y="3882"/>
                    <a:pt x="2300" y="3876"/>
                  </a:cubicBezTo>
                  <a:lnTo>
                    <a:pt x="127" y="3623"/>
                  </a:lnTo>
                  <a:lnTo>
                    <a:pt x="1" y="4712"/>
                  </a:lnTo>
                  <a:lnTo>
                    <a:pt x="2153" y="4965"/>
                  </a:lnTo>
                  <a:cubicBezTo>
                    <a:pt x="2247" y="4976"/>
                    <a:pt x="2341" y="4981"/>
                    <a:pt x="2435" y="4981"/>
                  </a:cubicBezTo>
                  <a:cubicBezTo>
                    <a:pt x="2967" y="4981"/>
                    <a:pt x="3484" y="4810"/>
                    <a:pt x="3906" y="4479"/>
                  </a:cubicBezTo>
                  <a:cubicBezTo>
                    <a:pt x="4413" y="4089"/>
                    <a:pt x="4732" y="3521"/>
                    <a:pt x="4808" y="2883"/>
                  </a:cubicBezTo>
                  <a:cubicBezTo>
                    <a:pt x="4879" y="2250"/>
                    <a:pt x="4701" y="1622"/>
                    <a:pt x="4301" y="1125"/>
                  </a:cubicBezTo>
                  <a:cubicBezTo>
                    <a:pt x="3906" y="634"/>
                    <a:pt x="3329" y="325"/>
                    <a:pt x="2706" y="24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7203886" y="3397374"/>
              <a:ext cx="918289" cy="505025"/>
            </a:xfrm>
            <a:custGeom>
              <a:rect b="b" l="l" r="r" t="t"/>
              <a:pathLst>
                <a:path extrusionOk="0" h="4380" w="7964">
                  <a:moveTo>
                    <a:pt x="6975" y="1"/>
                  </a:moveTo>
                  <a:lnTo>
                    <a:pt x="5329" y="766"/>
                  </a:lnTo>
                  <a:lnTo>
                    <a:pt x="5613" y="1774"/>
                  </a:lnTo>
                  <a:cubicBezTo>
                    <a:pt x="5775" y="2265"/>
                    <a:pt x="5851" y="2792"/>
                    <a:pt x="4949" y="2863"/>
                  </a:cubicBezTo>
                  <a:cubicBezTo>
                    <a:pt x="4771" y="2878"/>
                    <a:pt x="4136" y="2903"/>
                    <a:pt x="3476" y="2903"/>
                  </a:cubicBezTo>
                  <a:cubicBezTo>
                    <a:pt x="3011" y="2903"/>
                    <a:pt x="2533" y="2890"/>
                    <a:pt x="2194" y="2853"/>
                  </a:cubicBezTo>
                  <a:cubicBezTo>
                    <a:pt x="2194" y="2853"/>
                    <a:pt x="1373" y="2690"/>
                    <a:pt x="983" y="2498"/>
                  </a:cubicBezTo>
                  <a:cubicBezTo>
                    <a:pt x="929" y="2472"/>
                    <a:pt x="878" y="2460"/>
                    <a:pt x="829" y="2460"/>
                  </a:cubicBezTo>
                  <a:cubicBezTo>
                    <a:pt x="528" y="2460"/>
                    <a:pt x="323" y="2900"/>
                    <a:pt x="253" y="3035"/>
                  </a:cubicBezTo>
                  <a:cubicBezTo>
                    <a:pt x="182" y="3167"/>
                    <a:pt x="0" y="3693"/>
                    <a:pt x="177" y="3921"/>
                  </a:cubicBezTo>
                  <a:cubicBezTo>
                    <a:pt x="341" y="4139"/>
                    <a:pt x="666" y="4374"/>
                    <a:pt x="1121" y="4374"/>
                  </a:cubicBezTo>
                  <a:cubicBezTo>
                    <a:pt x="1144" y="4374"/>
                    <a:pt x="1167" y="4373"/>
                    <a:pt x="1191" y="4372"/>
                  </a:cubicBezTo>
                  <a:cubicBezTo>
                    <a:pt x="1449" y="4357"/>
                    <a:pt x="1662" y="4210"/>
                    <a:pt x="1662" y="4210"/>
                  </a:cubicBezTo>
                  <a:cubicBezTo>
                    <a:pt x="2220" y="4262"/>
                    <a:pt x="3543" y="4379"/>
                    <a:pt x="4775" y="4379"/>
                  </a:cubicBezTo>
                  <a:cubicBezTo>
                    <a:pt x="5479" y="4379"/>
                    <a:pt x="6152" y="4341"/>
                    <a:pt x="6636" y="4230"/>
                  </a:cubicBezTo>
                  <a:cubicBezTo>
                    <a:pt x="7963" y="3926"/>
                    <a:pt x="7857" y="2645"/>
                    <a:pt x="7644" y="1870"/>
                  </a:cubicBezTo>
                  <a:cubicBezTo>
                    <a:pt x="7376" y="907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447695" y="3530557"/>
              <a:ext cx="308441" cy="122221"/>
            </a:xfrm>
            <a:custGeom>
              <a:rect b="b" l="l" r="r" t="t"/>
              <a:pathLst>
                <a:path extrusionOk="0" h="1060" w="2675">
                  <a:moveTo>
                    <a:pt x="897" y="1"/>
                  </a:moveTo>
                  <a:lnTo>
                    <a:pt x="1094" y="593"/>
                  </a:lnTo>
                  <a:lnTo>
                    <a:pt x="0" y="948"/>
                  </a:lnTo>
                  <a:lnTo>
                    <a:pt x="1748" y="1060"/>
                  </a:lnTo>
                  <a:lnTo>
                    <a:pt x="1591" y="421"/>
                  </a:lnTo>
                  <a:lnTo>
                    <a:pt x="2675" y="143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390389" y="3920743"/>
              <a:ext cx="316743" cy="132137"/>
            </a:xfrm>
            <a:custGeom>
              <a:rect b="b" l="l" r="r" t="t"/>
              <a:pathLst>
                <a:path extrusionOk="0" h="1146" w="2747">
                  <a:moveTo>
                    <a:pt x="989" y="1"/>
                  </a:moveTo>
                  <a:lnTo>
                    <a:pt x="1120" y="614"/>
                  </a:lnTo>
                  <a:lnTo>
                    <a:pt x="1" y="852"/>
                  </a:lnTo>
                  <a:lnTo>
                    <a:pt x="1728" y="1145"/>
                  </a:lnTo>
                  <a:lnTo>
                    <a:pt x="1637" y="492"/>
                  </a:lnTo>
                  <a:lnTo>
                    <a:pt x="2746" y="330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6412642" y="3039941"/>
              <a:ext cx="219656" cy="343947"/>
            </a:xfrm>
            <a:custGeom>
              <a:rect b="b" l="l" r="r" t="t"/>
              <a:pathLst>
                <a:path extrusionOk="0" h="2983" w="1905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639791" y="2803454"/>
              <a:ext cx="268199" cy="335530"/>
            </a:xfrm>
            <a:custGeom>
              <a:rect b="b" l="l" r="r" t="t"/>
              <a:pathLst>
                <a:path extrusionOk="0" h="2910" w="2326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6060965" y="2431369"/>
              <a:ext cx="771736" cy="700347"/>
            </a:xfrm>
            <a:custGeom>
              <a:rect b="b" l="l" r="r" t="t"/>
              <a:pathLst>
                <a:path extrusionOk="0" h="6074" w="6693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000200" y="2406233"/>
              <a:ext cx="376356" cy="718104"/>
            </a:xfrm>
            <a:custGeom>
              <a:rect b="b" l="l" r="r" t="t"/>
              <a:pathLst>
                <a:path extrusionOk="0" h="6228" w="3264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6169005" y="2719167"/>
              <a:ext cx="153817" cy="194746"/>
            </a:xfrm>
            <a:custGeom>
              <a:rect b="b" l="l" r="r" t="t"/>
              <a:pathLst>
                <a:path extrusionOk="0" h="1689" w="1334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6409068" y="3156513"/>
              <a:ext cx="168922" cy="208928"/>
            </a:xfrm>
            <a:custGeom>
              <a:rect b="b" l="l" r="r" t="t"/>
              <a:pathLst>
                <a:path extrusionOk="0" h="1812" w="1465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7"/>
          <p:cNvGrpSpPr/>
          <p:nvPr/>
        </p:nvGrpSpPr>
        <p:grpSpPr>
          <a:xfrm>
            <a:off x="362535" y="858513"/>
            <a:ext cx="1690500" cy="1799688"/>
            <a:chOff x="362535" y="782313"/>
            <a:chExt cx="1690500" cy="1799688"/>
          </a:xfrm>
        </p:grpSpPr>
        <p:grpSp>
          <p:nvGrpSpPr>
            <p:cNvPr id="388" name="Google Shape;388;p17"/>
            <p:cNvGrpSpPr/>
            <p:nvPr/>
          </p:nvGrpSpPr>
          <p:grpSpPr>
            <a:xfrm>
              <a:off x="362535" y="1520463"/>
              <a:ext cx="1690500" cy="1061538"/>
              <a:chOff x="891798" y="1596663"/>
              <a:chExt cx="1690500" cy="1061538"/>
            </a:xfrm>
          </p:grpSpPr>
          <p:sp>
            <p:nvSpPr>
              <p:cNvPr id="389" name="Google Shape;389;p17"/>
              <p:cNvSpPr txBox="1"/>
              <p:nvPr/>
            </p:nvSpPr>
            <p:spPr>
              <a:xfrm>
                <a:off x="891798" y="1596663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understanding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0" name="Google Shape;390;p17"/>
              <p:cNvSpPr txBox="1"/>
              <p:nvPr/>
            </p:nvSpPr>
            <p:spPr>
              <a:xfrm>
                <a:off x="891798" y="19319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1" name="Google Shape;391;p17"/>
            <p:cNvSpPr/>
            <p:nvPr/>
          </p:nvSpPr>
          <p:spPr>
            <a:xfrm>
              <a:off x="362535" y="782313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2" name="Google Shape;392;p17"/>
          <p:cNvGrpSpPr/>
          <p:nvPr/>
        </p:nvGrpSpPr>
        <p:grpSpPr>
          <a:xfrm>
            <a:off x="4763137" y="882875"/>
            <a:ext cx="1926214" cy="1728375"/>
            <a:chOff x="4074937" y="831038"/>
            <a:chExt cx="1926214" cy="1728375"/>
          </a:xfrm>
        </p:grpSpPr>
        <p:grpSp>
          <p:nvGrpSpPr>
            <p:cNvPr id="393" name="Google Shape;393;p17"/>
            <p:cNvGrpSpPr/>
            <p:nvPr/>
          </p:nvGrpSpPr>
          <p:grpSpPr>
            <a:xfrm>
              <a:off x="4138451" y="1436675"/>
              <a:ext cx="1862700" cy="1122738"/>
              <a:chOff x="978874" y="1512875"/>
              <a:chExt cx="1862700" cy="1122738"/>
            </a:xfrm>
          </p:grpSpPr>
          <p:sp>
            <p:nvSpPr>
              <p:cNvPr id="394" name="Google Shape;394;p17"/>
              <p:cNvSpPr txBox="1"/>
              <p:nvPr/>
            </p:nvSpPr>
            <p:spPr>
              <a:xfrm>
                <a:off x="979320" y="15128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preparation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5" name="Google Shape;395;p17"/>
              <p:cNvSpPr txBox="1"/>
              <p:nvPr/>
            </p:nvSpPr>
            <p:spPr>
              <a:xfrm>
                <a:off x="978874" y="1866713"/>
                <a:ext cx="1862700" cy="7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fit models, normalize, stemming and change text to numeric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6" name="Google Shape;396;p17"/>
            <p:cNvSpPr/>
            <p:nvPr/>
          </p:nvSpPr>
          <p:spPr>
            <a:xfrm>
              <a:off x="4074937" y="831038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7" name="Google Shape;397;p17"/>
          <p:cNvGrpSpPr/>
          <p:nvPr/>
        </p:nvGrpSpPr>
        <p:grpSpPr>
          <a:xfrm>
            <a:off x="2528975" y="858513"/>
            <a:ext cx="1724340" cy="1641349"/>
            <a:chOff x="2298787" y="1361863"/>
            <a:chExt cx="1724340" cy="1641349"/>
          </a:xfrm>
        </p:grpSpPr>
        <p:grpSp>
          <p:nvGrpSpPr>
            <p:cNvPr id="398" name="Google Shape;398;p17"/>
            <p:cNvGrpSpPr/>
            <p:nvPr/>
          </p:nvGrpSpPr>
          <p:grpSpPr>
            <a:xfrm>
              <a:off x="2298797" y="1970075"/>
              <a:ext cx="1724330" cy="1033136"/>
              <a:chOff x="979320" y="2046275"/>
              <a:chExt cx="1724330" cy="1033136"/>
            </a:xfrm>
          </p:grpSpPr>
          <p:sp>
            <p:nvSpPr>
              <p:cNvPr id="399" name="Google Shape;399;p17"/>
              <p:cNvSpPr txBox="1"/>
              <p:nvPr/>
            </p:nvSpPr>
            <p:spPr>
              <a:xfrm>
                <a:off x="979320" y="20462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EDA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0" name="Google Shape;400;p17"/>
              <p:cNvSpPr txBox="1"/>
              <p:nvPr/>
            </p:nvSpPr>
            <p:spPr>
              <a:xfrm>
                <a:off x="1013150" y="2353111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Cleaning, fixing, exploring and getting the initial insights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01" name="Google Shape;401;p17"/>
            <p:cNvSpPr/>
            <p:nvPr/>
          </p:nvSpPr>
          <p:spPr>
            <a:xfrm>
              <a:off x="2298787" y="1361863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2" name="Google Shape;402;p17"/>
          <p:cNvGrpSpPr/>
          <p:nvPr/>
        </p:nvGrpSpPr>
        <p:grpSpPr>
          <a:xfrm>
            <a:off x="362535" y="2611113"/>
            <a:ext cx="1690500" cy="1799688"/>
            <a:chOff x="362535" y="782313"/>
            <a:chExt cx="1690500" cy="1799688"/>
          </a:xfrm>
        </p:grpSpPr>
        <p:sp>
          <p:nvSpPr>
            <p:cNvPr id="403" name="Google Shape;403;p17"/>
            <p:cNvSpPr txBox="1"/>
            <p:nvPr/>
          </p:nvSpPr>
          <p:spPr>
            <a:xfrm>
              <a:off x="362535" y="1855700"/>
              <a:ext cx="169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62535" y="782313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5" name="Google Shape;405;p17"/>
          <p:cNvGrpSpPr/>
          <p:nvPr/>
        </p:nvGrpSpPr>
        <p:grpSpPr>
          <a:xfrm>
            <a:off x="4763137" y="2635475"/>
            <a:ext cx="1754460" cy="1030438"/>
            <a:chOff x="4074937" y="831038"/>
            <a:chExt cx="1754460" cy="1030438"/>
          </a:xfrm>
        </p:grpSpPr>
        <p:sp>
          <p:nvSpPr>
            <p:cNvPr id="406" name="Google Shape;406;p17"/>
            <p:cNvSpPr txBox="1"/>
            <p:nvPr/>
          </p:nvSpPr>
          <p:spPr>
            <a:xfrm>
              <a:off x="4138897" y="1512875"/>
              <a:ext cx="169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Conclusions &amp; insights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074937" y="831038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8" name="Google Shape;408;p17"/>
          <p:cNvGrpSpPr/>
          <p:nvPr/>
        </p:nvGrpSpPr>
        <p:grpSpPr>
          <a:xfrm>
            <a:off x="2528975" y="2611113"/>
            <a:ext cx="1690510" cy="956813"/>
            <a:chOff x="2298787" y="1361863"/>
            <a:chExt cx="1690510" cy="956813"/>
          </a:xfrm>
        </p:grpSpPr>
        <p:sp>
          <p:nvSpPr>
            <p:cNvPr id="409" name="Google Shape;409;p17"/>
            <p:cNvSpPr txBox="1"/>
            <p:nvPr/>
          </p:nvSpPr>
          <p:spPr>
            <a:xfrm>
              <a:off x="2298797" y="1970075"/>
              <a:ext cx="169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Select the winning model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298787" y="1361863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1" name="Google Shape;411;p17"/>
          <p:cNvGrpSpPr/>
          <p:nvPr/>
        </p:nvGrpSpPr>
        <p:grpSpPr>
          <a:xfrm>
            <a:off x="328064" y="3196563"/>
            <a:ext cx="1691100" cy="1003925"/>
            <a:chOff x="978863" y="1589075"/>
            <a:chExt cx="1691100" cy="1003925"/>
          </a:xfrm>
        </p:grpSpPr>
        <p:sp>
          <p:nvSpPr>
            <p:cNvPr id="412" name="Google Shape;412;p17"/>
            <p:cNvSpPr txBox="1"/>
            <p:nvPr/>
          </p:nvSpPr>
          <p:spPr>
            <a:xfrm>
              <a:off x="979320" y="1589075"/>
              <a:ext cx="169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Models testing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17"/>
            <p:cNvSpPr txBox="1"/>
            <p:nvPr/>
          </p:nvSpPr>
          <p:spPr>
            <a:xfrm>
              <a:off x="978863" y="1866700"/>
              <a:ext cx="16911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testing types of modeling and analyze the results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understanding</a:t>
            </a:r>
            <a:endParaRPr sz="2400"/>
          </a:p>
        </p:txBody>
      </p:sp>
      <p:grpSp>
        <p:nvGrpSpPr>
          <p:cNvPr id="419" name="Google Shape;419;p18"/>
          <p:cNvGrpSpPr/>
          <p:nvPr/>
        </p:nvGrpSpPr>
        <p:grpSpPr>
          <a:xfrm>
            <a:off x="521450" y="3252625"/>
            <a:ext cx="1980300" cy="1317426"/>
            <a:chOff x="521450" y="3633625"/>
            <a:chExt cx="1980300" cy="1317426"/>
          </a:xfrm>
        </p:grpSpPr>
        <p:sp>
          <p:nvSpPr>
            <p:cNvPr id="420" name="Google Shape;420;p18"/>
            <p:cNvSpPr txBox="1"/>
            <p:nvPr/>
          </p:nvSpPr>
          <p:spPr>
            <a:xfrm>
              <a:off x="521474" y="3633625"/>
              <a:ext cx="1001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Columns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21450" y="3911251"/>
              <a:ext cx="1980300" cy="10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Columns: (['id', 'title', 'author', 'text', 'label']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'label’ :   1 - unreliable (fake)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              0 - reliable (true)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2" name="Google Shape;422;p18"/>
          <p:cNvGrpSpPr/>
          <p:nvPr/>
        </p:nvGrpSpPr>
        <p:grpSpPr>
          <a:xfrm>
            <a:off x="521450" y="2144828"/>
            <a:ext cx="1980300" cy="830244"/>
            <a:chOff x="521450" y="2525828"/>
            <a:chExt cx="1980300" cy="830244"/>
          </a:xfrm>
        </p:grpSpPr>
        <p:sp>
          <p:nvSpPr>
            <p:cNvPr id="423" name="Google Shape;423;p18"/>
            <p:cNvSpPr txBox="1"/>
            <p:nvPr/>
          </p:nvSpPr>
          <p:spPr>
            <a:xfrm>
              <a:off x="521474" y="2525828"/>
              <a:ext cx="1001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Size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18"/>
            <p:cNvSpPr txBox="1"/>
            <p:nvPr/>
          </p:nvSpPr>
          <p:spPr>
            <a:xfrm>
              <a:off x="5214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Shape of News data : (20800, 5)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5" name="Google Shape;425;p18"/>
          <p:cNvGrpSpPr/>
          <p:nvPr/>
        </p:nvGrpSpPr>
        <p:grpSpPr>
          <a:xfrm>
            <a:off x="521450" y="1037025"/>
            <a:ext cx="1980300" cy="830243"/>
            <a:chOff x="521450" y="1418025"/>
            <a:chExt cx="1980300" cy="830243"/>
          </a:xfrm>
        </p:grpSpPr>
        <p:sp>
          <p:nvSpPr>
            <p:cNvPr id="426" name="Google Shape;426;p18"/>
            <p:cNvSpPr txBox="1"/>
            <p:nvPr/>
          </p:nvSpPr>
          <p:spPr>
            <a:xfrm>
              <a:off x="521475" y="1418025"/>
              <a:ext cx="1422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source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7" name="Google Shape;427;p18"/>
            <p:cNvSpPr txBox="1"/>
            <p:nvPr/>
          </p:nvSpPr>
          <p:spPr>
            <a:xfrm>
              <a:off x="521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dataset is a mixed articles pulled from US based websites. (Kaggle)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Google Shape;428;p18"/>
          <p:cNvSpPr txBox="1"/>
          <p:nvPr/>
        </p:nvSpPr>
        <p:spPr>
          <a:xfrm>
            <a:off x="6006700" y="3328825"/>
            <a:ext cx="1468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Columns type: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29" name="Google Shape;429;p18"/>
          <p:cNvGrpSpPr/>
          <p:nvPr/>
        </p:nvGrpSpPr>
        <p:grpSpPr>
          <a:xfrm>
            <a:off x="6159099" y="2373428"/>
            <a:ext cx="2677951" cy="830244"/>
            <a:chOff x="6006699" y="2525828"/>
            <a:chExt cx="2677951" cy="830244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006699" y="2525828"/>
              <a:ext cx="1001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Null values: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6704350" y="2804671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6006699" y="1113225"/>
            <a:ext cx="2830351" cy="677843"/>
            <a:chOff x="5854299" y="1418025"/>
            <a:chExt cx="2830351" cy="677843"/>
          </a:xfrm>
        </p:grpSpPr>
        <p:sp>
          <p:nvSpPr>
            <p:cNvPr id="433" name="Google Shape;433;p18"/>
            <p:cNvSpPr txBox="1"/>
            <p:nvPr/>
          </p:nvSpPr>
          <p:spPr>
            <a:xfrm>
              <a:off x="5854299" y="1418025"/>
              <a:ext cx="1001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Balanced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434;p18"/>
            <p:cNvSpPr txBox="1"/>
            <p:nvPr/>
          </p:nvSpPr>
          <p:spPr>
            <a:xfrm>
              <a:off x="6704350" y="15444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Dataset is balanced :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2957763" y="1194862"/>
            <a:ext cx="3228486" cy="3154536"/>
            <a:chOff x="2957763" y="1575862"/>
            <a:chExt cx="3228486" cy="3154536"/>
          </a:xfrm>
        </p:grpSpPr>
        <p:sp>
          <p:nvSpPr>
            <p:cNvPr id="436" name="Google Shape;436;p18"/>
            <p:cNvSpPr/>
            <p:nvPr/>
          </p:nvSpPr>
          <p:spPr>
            <a:xfrm>
              <a:off x="2957763" y="1575862"/>
              <a:ext cx="3228486" cy="3137672"/>
            </a:xfrm>
            <a:custGeom>
              <a:rect b="b" l="l" r="r" t="t"/>
              <a:pathLst>
                <a:path extrusionOk="0" h="34965" w="35977">
                  <a:moveTo>
                    <a:pt x="8719" y="1"/>
                  </a:moveTo>
                  <a:cubicBezTo>
                    <a:pt x="8395" y="1"/>
                    <a:pt x="8071" y="25"/>
                    <a:pt x="7751" y="73"/>
                  </a:cubicBezTo>
                  <a:cubicBezTo>
                    <a:pt x="6034" y="331"/>
                    <a:pt x="4443" y="1289"/>
                    <a:pt x="3451" y="2661"/>
                  </a:cubicBezTo>
                  <a:cubicBezTo>
                    <a:pt x="2726" y="3664"/>
                    <a:pt x="2326" y="4865"/>
                    <a:pt x="2189" y="6081"/>
                  </a:cubicBezTo>
                  <a:cubicBezTo>
                    <a:pt x="1875" y="8958"/>
                    <a:pt x="3000" y="11774"/>
                    <a:pt x="3825" y="14555"/>
                  </a:cubicBezTo>
                  <a:cubicBezTo>
                    <a:pt x="4656" y="17336"/>
                    <a:pt x="5163" y="20472"/>
                    <a:pt x="3719" y="23015"/>
                  </a:cubicBezTo>
                  <a:cubicBezTo>
                    <a:pt x="2878" y="24499"/>
                    <a:pt x="1450" y="25629"/>
                    <a:pt x="715" y="27163"/>
                  </a:cubicBezTo>
                  <a:cubicBezTo>
                    <a:pt x="1" y="28648"/>
                    <a:pt x="31" y="30441"/>
                    <a:pt x="796" y="31900"/>
                  </a:cubicBezTo>
                  <a:cubicBezTo>
                    <a:pt x="1556" y="33364"/>
                    <a:pt x="3035" y="34463"/>
                    <a:pt x="4702" y="34807"/>
                  </a:cubicBezTo>
                  <a:lnTo>
                    <a:pt x="30369" y="34964"/>
                  </a:lnTo>
                  <a:cubicBezTo>
                    <a:pt x="32770" y="33642"/>
                    <a:pt x="34579" y="31368"/>
                    <a:pt x="35278" y="28795"/>
                  </a:cubicBezTo>
                  <a:cubicBezTo>
                    <a:pt x="35977" y="26226"/>
                    <a:pt x="35551" y="23395"/>
                    <a:pt x="34128" y="21115"/>
                  </a:cubicBezTo>
                  <a:cubicBezTo>
                    <a:pt x="33530" y="20158"/>
                    <a:pt x="32755" y="19281"/>
                    <a:pt x="32375" y="18223"/>
                  </a:cubicBezTo>
                  <a:cubicBezTo>
                    <a:pt x="31671" y="16267"/>
                    <a:pt x="32426" y="14150"/>
                    <a:pt x="32932" y="12144"/>
                  </a:cubicBezTo>
                  <a:cubicBezTo>
                    <a:pt x="33439" y="10133"/>
                    <a:pt x="33586" y="7727"/>
                    <a:pt x="32031" y="6298"/>
                  </a:cubicBezTo>
                  <a:cubicBezTo>
                    <a:pt x="31045" y="5392"/>
                    <a:pt x="29665" y="5144"/>
                    <a:pt x="28262" y="5144"/>
                  </a:cubicBezTo>
                  <a:cubicBezTo>
                    <a:pt x="27690" y="5144"/>
                    <a:pt x="27114" y="5185"/>
                    <a:pt x="26560" y="5240"/>
                  </a:cubicBezTo>
                  <a:cubicBezTo>
                    <a:pt x="24940" y="5400"/>
                    <a:pt x="23320" y="5613"/>
                    <a:pt x="21694" y="5613"/>
                  </a:cubicBezTo>
                  <a:cubicBezTo>
                    <a:pt x="21423" y="5613"/>
                    <a:pt x="21152" y="5607"/>
                    <a:pt x="20881" y="5594"/>
                  </a:cubicBezTo>
                  <a:cubicBezTo>
                    <a:pt x="18987" y="5508"/>
                    <a:pt x="17052" y="5037"/>
                    <a:pt x="15557" y="3913"/>
                  </a:cubicBezTo>
                  <a:cubicBezTo>
                    <a:pt x="14509" y="3122"/>
                    <a:pt x="13724" y="2048"/>
                    <a:pt x="12665" y="1273"/>
                  </a:cubicBezTo>
                  <a:cubicBezTo>
                    <a:pt x="11544" y="450"/>
                    <a:pt x="10129" y="1"/>
                    <a:pt x="8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267835" y="2782867"/>
              <a:ext cx="633345" cy="726377"/>
            </a:xfrm>
            <a:custGeom>
              <a:rect b="b" l="l" r="r" t="t"/>
              <a:pathLst>
                <a:path extrusionOk="0" h="9018" w="7863">
                  <a:moveTo>
                    <a:pt x="310" y="1"/>
                  </a:moveTo>
                  <a:cubicBezTo>
                    <a:pt x="137" y="1"/>
                    <a:pt x="1" y="142"/>
                    <a:pt x="1" y="315"/>
                  </a:cubicBezTo>
                  <a:lnTo>
                    <a:pt x="1" y="315"/>
                  </a:lnTo>
                  <a:lnTo>
                    <a:pt x="1" y="8708"/>
                  </a:lnTo>
                  <a:cubicBezTo>
                    <a:pt x="1" y="8881"/>
                    <a:pt x="137" y="9017"/>
                    <a:pt x="310" y="9017"/>
                  </a:cubicBezTo>
                  <a:lnTo>
                    <a:pt x="310" y="9017"/>
                  </a:lnTo>
                  <a:lnTo>
                    <a:pt x="7548" y="9017"/>
                  </a:lnTo>
                  <a:cubicBezTo>
                    <a:pt x="7721" y="9017"/>
                    <a:pt x="7863" y="8881"/>
                    <a:pt x="7863" y="8708"/>
                  </a:cubicBezTo>
                  <a:lnTo>
                    <a:pt x="7863" y="8708"/>
                  </a:lnTo>
                  <a:lnTo>
                    <a:pt x="7863" y="315"/>
                  </a:lnTo>
                  <a:cubicBezTo>
                    <a:pt x="7863" y="142"/>
                    <a:pt x="7721" y="1"/>
                    <a:pt x="7548" y="1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5606135" y="3442632"/>
              <a:ext cx="236729" cy="16834"/>
            </a:xfrm>
            <a:custGeom>
              <a:rect b="b" l="l" r="r" t="t"/>
              <a:pathLst>
                <a:path extrusionOk="0" h="209" w="2939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606135" y="3376099"/>
              <a:ext cx="236729" cy="16834"/>
            </a:xfrm>
            <a:custGeom>
              <a:rect b="b" l="l" r="r" t="t"/>
              <a:pathLst>
                <a:path extrusionOk="0" h="209" w="2939">
                  <a:moveTo>
                    <a:pt x="0" y="1"/>
                  </a:moveTo>
                  <a:lnTo>
                    <a:pt x="0" y="209"/>
                  </a:lnTo>
                  <a:lnTo>
                    <a:pt x="2938" y="209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5606135" y="3309245"/>
              <a:ext cx="236729" cy="16754"/>
            </a:xfrm>
            <a:custGeom>
              <a:rect b="b" l="l" r="r" t="t"/>
              <a:pathLst>
                <a:path extrusionOk="0" h="208" w="2939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5606135" y="3242713"/>
              <a:ext cx="236729" cy="16834"/>
            </a:xfrm>
            <a:custGeom>
              <a:rect b="b" l="l" r="r" t="t"/>
              <a:pathLst>
                <a:path extrusionOk="0" h="209" w="2939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606135" y="3176180"/>
              <a:ext cx="236729" cy="16834"/>
            </a:xfrm>
            <a:custGeom>
              <a:rect b="b" l="l" r="r" t="t"/>
              <a:pathLst>
                <a:path extrusionOk="0" h="209" w="2939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5326232" y="3109326"/>
              <a:ext cx="516632" cy="16754"/>
            </a:xfrm>
            <a:custGeom>
              <a:rect b="b" l="l" r="r" t="t"/>
              <a:pathLst>
                <a:path extrusionOk="0" h="208" w="6414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5326232" y="3042794"/>
              <a:ext cx="516632" cy="16834"/>
            </a:xfrm>
            <a:custGeom>
              <a:rect b="b" l="l" r="r" t="t"/>
              <a:pathLst>
                <a:path extrusionOk="0" h="209" w="6414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5326232" y="2976261"/>
              <a:ext cx="516632" cy="16834"/>
            </a:xfrm>
            <a:custGeom>
              <a:rect b="b" l="l" r="r" t="t"/>
              <a:pathLst>
                <a:path extrusionOk="0" h="209" w="6414">
                  <a:moveTo>
                    <a:pt x="0" y="1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5326232" y="2909327"/>
              <a:ext cx="516632" cy="16834"/>
            </a:xfrm>
            <a:custGeom>
              <a:rect b="b" l="l" r="r" t="t"/>
              <a:pathLst>
                <a:path extrusionOk="0" h="209" w="6414">
                  <a:moveTo>
                    <a:pt x="0" y="1"/>
                  </a:moveTo>
                  <a:lnTo>
                    <a:pt x="0" y="209"/>
                  </a:lnTo>
                  <a:lnTo>
                    <a:pt x="6413" y="209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5326232" y="3174569"/>
              <a:ext cx="244059" cy="284897"/>
            </a:xfrm>
            <a:custGeom>
              <a:rect b="b" l="l" r="r" t="t"/>
              <a:pathLst>
                <a:path extrusionOk="0" h="3537" w="303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3344"/>
                  </a:lnTo>
                  <a:cubicBezTo>
                    <a:pt x="0" y="3450"/>
                    <a:pt x="86" y="3536"/>
                    <a:pt x="193" y="3536"/>
                  </a:cubicBezTo>
                  <a:lnTo>
                    <a:pt x="2837" y="3536"/>
                  </a:lnTo>
                  <a:cubicBezTo>
                    <a:pt x="2943" y="3536"/>
                    <a:pt x="3029" y="3450"/>
                    <a:pt x="3029" y="3344"/>
                  </a:cubicBezTo>
                  <a:lnTo>
                    <a:pt x="3029" y="193"/>
                  </a:lnTo>
                  <a:cubicBezTo>
                    <a:pt x="3029" y="87"/>
                    <a:pt x="2943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5267835" y="2693540"/>
              <a:ext cx="633345" cy="166089"/>
            </a:xfrm>
            <a:custGeom>
              <a:rect b="b" l="l" r="r" t="t"/>
              <a:pathLst>
                <a:path extrusionOk="0" h="2062" w="7863">
                  <a:moveTo>
                    <a:pt x="310" y="0"/>
                  </a:moveTo>
                  <a:cubicBezTo>
                    <a:pt x="137" y="0"/>
                    <a:pt x="1" y="137"/>
                    <a:pt x="1" y="309"/>
                  </a:cubicBezTo>
                  <a:lnTo>
                    <a:pt x="1" y="309"/>
                  </a:lnTo>
                  <a:lnTo>
                    <a:pt x="1" y="2062"/>
                  </a:lnTo>
                  <a:lnTo>
                    <a:pt x="7863" y="2062"/>
                  </a:lnTo>
                  <a:lnTo>
                    <a:pt x="7863" y="309"/>
                  </a:lnTo>
                  <a:cubicBezTo>
                    <a:pt x="7863" y="137"/>
                    <a:pt x="7721" y="0"/>
                    <a:pt x="7548" y="0"/>
                  </a:cubicBezTo>
                  <a:lnTo>
                    <a:pt x="7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333629" y="1985881"/>
              <a:ext cx="632942" cy="597018"/>
            </a:xfrm>
            <a:custGeom>
              <a:rect b="b" l="l" r="r" t="t"/>
              <a:pathLst>
                <a:path extrusionOk="0" h="7412" w="7858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7072"/>
                  </a:lnTo>
                  <a:cubicBezTo>
                    <a:pt x="1" y="7259"/>
                    <a:pt x="147" y="7411"/>
                    <a:pt x="335" y="7411"/>
                  </a:cubicBezTo>
                  <a:lnTo>
                    <a:pt x="335" y="7411"/>
                  </a:lnTo>
                  <a:lnTo>
                    <a:pt x="7523" y="7411"/>
                  </a:lnTo>
                  <a:cubicBezTo>
                    <a:pt x="7710" y="7411"/>
                    <a:pt x="7857" y="7259"/>
                    <a:pt x="7857" y="7072"/>
                  </a:cubicBezTo>
                  <a:lnTo>
                    <a:pt x="7857" y="7072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333629" y="1985881"/>
              <a:ext cx="632942" cy="211840"/>
            </a:xfrm>
            <a:custGeom>
              <a:rect b="b" l="l" r="r" t="t"/>
              <a:pathLst>
                <a:path extrusionOk="0" h="2630" w="7858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2629"/>
                  </a:lnTo>
                  <a:lnTo>
                    <a:pt x="7857" y="2629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391945" y="2515883"/>
              <a:ext cx="516229" cy="16834"/>
            </a:xfrm>
            <a:custGeom>
              <a:rect b="b" l="l" r="r" t="t"/>
              <a:pathLst>
                <a:path extrusionOk="0" h="209" w="6409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391945" y="2449351"/>
              <a:ext cx="516229" cy="16834"/>
            </a:xfrm>
            <a:custGeom>
              <a:rect b="b" l="l" r="r" t="t"/>
              <a:pathLst>
                <a:path extrusionOk="0" h="209" w="6409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391945" y="2382899"/>
              <a:ext cx="516229" cy="16754"/>
            </a:xfrm>
            <a:custGeom>
              <a:rect b="b" l="l" r="r" t="t"/>
              <a:pathLst>
                <a:path extrusionOk="0" h="208" w="6409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3391945" y="2315964"/>
              <a:ext cx="516229" cy="16834"/>
            </a:xfrm>
            <a:custGeom>
              <a:rect b="b" l="l" r="r" t="t"/>
              <a:pathLst>
                <a:path extrusionOk="0" h="209" w="6409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3391945" y="2249432"/>
              <a:ext cx="516229" cy="16834"/>
            </a:xfrm>
            <a:custGeom>
              <a:rect b="b" l="l" r="r" t="t"/>
              <a:pathLst>
                <a:path extrusionOk="0" h="209" w="6409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256522" y="3761636"/>
              <a:ext cx="554972" cy="636567"/>
            </a:xfrm>
            <a:custGeom>
              <a:rect b="b" l="l" r="r" t="t"/>
              <a:pathLst>
                <a:path extrusionOk="0" h="7903" w="689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7629"/>
                  </a:lnTo>
                  <a:cubicBezTo>
                    <a:pt x="0" y="7781"/>
                    <a:pt x="122" y="7903"/>
                    <a:pt x="274" y="7903"/>
                  </a:cubicBezTo>
                  <a:lnTo>
                    <a:pt x="274" y="7903"/>
                  </a:lnTo>
                  <a:lnTo>
                    <a:pt x="6616" y="7903"/>
                  </a:lnTo>
                  <a:cubicBezTo>
                    <a:pt x="6768" y="7903"/>
                    <a:pt x="6890" y="7781"/>
                    <a:pt x="6890" y="7629"/>
                  </a:cubicBezTo>
                  <a:lnTo>
                    <a:pt x="6890" y="7629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3307509" y="4339806"/>
              <a:ext cx="452596" cy="14740"/>
            </a:xfrm>
            <a:custGeom>
              <a:rect b="b" l="l" r="r" t="t"/>
              <a:pathLst>
                <a:path extrusionOk="0" h="183" w="5619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3307509" y="4281409"/>
              <a:ext cx="452596" cy="14821"/>
            </a:xfrm>
            <a:custGeom>
              <a:rect b="b" l="l" r="r" t="t"/>
              <a:pathLst>
                <a:path extrusionOk="0" h="184" w="5619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307509" y="4223092"/>
              <a:ext cx="452596" cy="14337"/>
            </a:xfrm>
            <a:custGeom>
              <a:rect b="b" l="l" r="r" t="t"/>
              <a:pathLst>
                <a:path extrusionOk="0" h="178" w="5619">
                  <a:moveTo>
                    <a:pt x="1" y="0"/>
                  </a:moveTo>
                  <a:lnTo>
                    <a:pt x="1" y="178"/>
                  </a:lnTo>
                  <a:lnTo>
                    <a:pt x="5618" y="178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3307509" y="4164373"/>
              <a:ext cx="452596" cy="14740"/>
            </a:xfrm>
            <a:custGeom>
              <a:rect b="b" l="l" r="r" t="t"/>
              <a:pathLst>
                <a:path extrusionOk="0" h="183" w="5619">
                  <a:moveTo>
                    <a:pt x="1" y="0"/>
                  </a:moveTo>
                  <a:lnTo>
                    <a:pt x="1" y="182"/>
                  </a:lnTo>
                  <a:lnTo>
                    <a:pt x="5618" y="182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3307509" y="4105976"/>
              <a:ext cx="452596" cy="14740"/>
            </a:xfrm>
            <a:custGeom>
              <a:rect b="b" l="l" r="r" t="t"/>
              <a:pathLst>
                <a:path extrusionOk="0" h="183" w="5619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307509" y="4047660"/>
              <a:ext cx="452596" cy="14740"/>
            </a:xfrm>
            <a:custGeom>
              <a:rect b="b" l="l" r="r" t="t"/>
              <a:pathLst>
                <a:path extrusionOk="0" h="183" w="5619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307509" y="3865703"/>
              <a:ext cx="452596" cy="138381"/>
            </a:xfrm>
            <a:custGeom>
              <a:rect b="b" l="l" r="r" t="t"/>
              <a:pathLst>
                <a:path extrusionOk="0" h="1718" w="5619">
                  <a:moveTo>
                    <a:pt x="137" y="0"/>
                  </a:moveTo>
                  <a:cubicBezTo>
                    <a:pt x="61" y="0"/>
                    <a:pt x="1" y="61"/>
                    <a:pt x="1" y="137"/>
                  </a:cubicBezTo>
                  <a:lnTo>
                    <a:pt x="1" y="1580"/>
                  </a:lnTo>
                  <a:cubicBezTo>
                    <a:pt x="1" y="1656"/>
                    <a:pt x="61" y="1717"/>
                    <a:pt x="137" y="1717"/>
                  </a:cubicBezTo>
                  <a:lnTo>
                    <a:pt x="5487" y="1717"/>
                  </a:lnTo>
                  <a:cubicBezTo>
                    <a:pt x="5557" y="1717"/>
                    <a:pt x="5618" y="1656"/>
                    <a:pt x="5618" y="1580"/>
                  </a:cubicBezTo>
                  <a:lnTo>
                    <a:pt x="5618" y="137"/>
                  </a:lnTo>
                  <a:cubicBezTo>
                    <a:pt x="5618" y="61"/>
                    <a:pt x="5557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56522" y="3761636"/>
              <a:ext cx="554972" cy="67016"/>
            </a:xfrm>
            <a:custGeom>
              <a:rect b="b" l="l" r="r" t="t"/>
              <a:pathLst>
                <a:path extrusionOk="0" h="832" w="689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831"/>
                  </a:lnTo>
                  <a:lnTo>
                    <a:pt x="6890" y="831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973109" y="2974556"/>
              <a:ext cx="1121382" cy="382359"/>
            </a:xfrm>
            <a:custGeom>
              <a:rect b="b" l="l" r="r" t="t"/>
              <a:pathLst>
                <a:path extrusionOk="0" h="4747" w="13922">
                  <a:moveTo>
                    <a:pt x="1637" y="0"/>
                  </a:moveTo>
                  <a:cubicBezTo>
                    <a:pt x="735" y="0"/>
                    <a:pt x="1" y="735"/>
                    <a:pt x="1" y="1637"/>
                  </a:cubicBezTo>
                  <a:lnTo>
                    <a:pt x="1" y="1637"/>
                  </a:lnTo>
                  <a:cubicBezTo>
                    <a:pt x="1" y="2543"/>
                    <a:pt x="735" y="3273"/>
                    <a:pt x="1637" y="3273"/>
                  </a:cubicBezTo>
                  <a:lnTo>
                    <a:pt x="1637" y="3273"/>
                  </a:lnTo>
                  <a:lnTo>
                    <a:pt x="9327" y="3273"/>
                  </a:lnTo>
                  <a:lnTo>
                    <a:pt x="11885" y="4651"/>
                  </a:lnTo>
                  <a:cubicBezTo>
                    <a:pt x="12067" y="4747"/>
                    <a:pt x="12285" y="4615"/>
                    <a:pt x="12285" y="4407"/>
                  </a:cubicBezTo>
                  <a:lnTo>
                    <a:pt x="12285" y="4407"/>
                  </a:lnTo>
                  <a:lnTo>
                    <a:pt x="12285" y="3273"/>
                  </a:lnTo>
                  <a:cubicBezTo>
                    <a:pt x="13192" y="3273"/>
                    <a:pt x="13921" y="2543"/>
                    <a:pt x="13921" y="1637"/>
                  </a:cubicBezTo>
                  <a:lnTo>
                    <a:pt x="13921" y="1637"/>
                  </a:lnTo>
                  <a:cubicBezTo>
                    <a:pt x="13921" y="735"/>
                    <a:pt x="13192" y="0"/>
                    <a:pt x="12285" y="0"/>
                  </a:cubicBezTo>
                  <a:lnTo>
                    <a:pt x="12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881257" y="1964247"/>
              <a:ext cx="652515" cy="386064"/>
            </a:xfrm>
            <a:custGeom>
              <a:rect b="b" l="l" r="r" t="t"/>
              <a:pathLst>
                <a:path extrusionOk="0" h="4793" w="8101">
                  <a:moveTo>
                    <a:pt x="320" y="1"/>
                  </a:moveTo>
                  <a:cubicBezTo>
                    <a:pt x="143" y="1"/>
                    <a:pt x="1" y="142"/>
                    <a:pt x="1" y="320"/>
                  </a:cubicBezTo>
                  <a:lnTo>
                    <a:pt x="1" y="320"/>
                  </a:lnTo>
                  <a:lnTo>
                    <a:pt x="1" y="4474"/>
                  </a:lnTo>
                  <a:cubicBezTo>
                    <a:pt x="1" y="4651"/>
                    <a:pt x="143" y="4793"/>
                    <a:pt x="320" y="4793"/>
                  </a:cubicBezTo>
                  <a:lnTo>
                    <a:pt x="320" y="4793"/>
                  </a:lnTo>
                  <a:lnTo>
                    <a:pt x="7777" y="4793"/>
                  </a:lnTo>
                  <a:cubicBezTo>
                    <a:pt x="7954" y="4793"/>
                    <a:pt x="8101" y="4651"/>
                    <a:pt x="8101" y="4474"/>
                  </a:cubicBezTo>
                  <a:lnTo>
                    <a:pt x="8101" y="4474"/>
                  </a:lnTo>
                  <a:lnTo>
                    <a:pt x="8101" y="320"/>
                  </a:lnTo>
                  <a:cubicBezTo>
                    <a:pt x="8101" y="142"/>
                    <a:pt x="7954" y="1"/>
                    <a:pt x="7777" y="1"/>
                  </a:cubicBezTo>
                  <a:lnTo>
                    <a:pt x="7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921692" y="2004279"/>
              <a:ext cx="571726" cy="306081"/>
            </a:xfrm>
            <a:custGeom>
              <a:rect b="b" l="l" r="r" t="t"/>
              <a:pathLst>
                <a:path extrusionOk="0" h="3800" w="7098">
                  <a:moveTo>
                    <a:pt x="76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81"/>
                  </a:lnTo>
                  <a:lnTo>
                    <a:pt x="0" y="3718"/>
                  </a:lnTo>
                  <a:cubicBezTo>
                    <a:pt x="0" y="3764"/>
                    <a:pt x="36" y="3799"/>
                    <a:pt x="76" y="3799"/>
                  </a:cubicBezTo>
                  <a:lnTo>
                    <a:pt x="76" y="3799"/>
                  </a:lnTo>
                  <a:lnTo>
                    <a:pt x="7016" y="3799"/>
                  </a:lnTo>
                  <a:cubicBezTo>
                    <a:pt x="7062" y="3799"/>
                    <a:pt x="7097" y="3764"/>
                    <a:pt x="7097" y="3718"/>
                  </a:cubicBezTo>
                  <a:lnTo>
                    <a:pt x="7097" y="3718"/>
                  </a:lnTo>
                  <a:lnTo>
                    <a:pt x="7097" y="81"/>
                  </a:lnTo>
                  <a:cubicBezTo>
                    <a:pt x="7097" y="36"/>
                    <a:pt x="7062" y="0"/>
                    <a:pt x="7016" y="0"/>
                  </a:cubicBez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5107354" y="2057279"/>
              <a:ext cx="199999" cy="199999"/>
            </a:xfrm>
            <a:custGeom>
              <a:rect b="b" l="l" r="r" t="t"/>
              <a:pathLst>
                <a:path extrusionOk="0" h="2483" w="2483">
                  <a:moveTo>
                    <a:pt x="0" y="1242"/>
                  </a:moveTo>
                  <a:cubicBezTo>
                    <a:pt x="0" y="1926"/>
                    <a:pt x="557" y="2483"/>
                    <a:pt x="1241" y="2483"/>
                  </a:cubicBezTo>
                  <a:lnTo>
                    <a:pt x="1241" y="2483"/>
                  </a:lnTo>
                  <a:cubicBezTo>
                    <a:pt x="1930" y="2483"/>
                    <a:pt x="2482" y="1926"/>
                    <a:pt x="2482" y="1242"/>
                  </a:cubicBezTo>
                  <a:lnTo>
                    <a:pt x="2482" y="1242"/>
                  </a:lnTo>
                  <a:cubicBezTo>
                    <a:pt x="2482" y="558"/>
                    <a:pt x="1930" y="1"/>
                    <a:pt x="1241" y="1"/>
                  </a:cubicBezTo>
                  <a:lnTo>
                    <a:pt x="1241" y="1"/>
                  </a:lnTo>
                  <a:cubicBezTo>
                    <a:pt x="557" y="1"/>
                    <a:pt x="0" y="558"/>
                    <a:pt x="0" y="1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5175900" y="2108265"/>
              <a:ext cx="87797" cy="100040"/>
            </a:xfrm>
            <a:custGeom>
              <a:rect b="b" l="l" r="r" t="t"/>
              <a:pathLst>
                <a:path extrusionOk="0" h="1242" w="1090">
                  <a:moveTo>
                    <a:pt x="0" y="92"/>
                  </a:moveTo>
                  <a:lnTo>
                    <a:pt x="0" y="1125"/>
                  </a:lnTo>
                  <a:cubicBezTo>
                    <a:pt x="0" y="1196"/>
                    <a:pt x="71" y="1242"/>
                    <a:pt x="132" y="1206"/>
                  </a:cubicBezTo>
                  <a:lnTo>
                    <a:pt x="132" y="1206"/>
                  </a:lnTo>
                  <a:lnTo>
                    <a:pt x="1029" y="690"/>
                  </a:lnTo>
                  <a:cubicBezTo>
                    <a:pt x="1089" y="654"/>
                    <a:pt x="1089" y="568"/>
                    <a:pt x="1029" y="533"/>
                  </a:cubicBezTo>
                  <a:lnTo>
                    <a:pt x="1029" y="533"/>
                  </a:lnTo>
                  <a:lnTo>
                    <a:pt x="132" y="11"/>
                  </a:lnTo>
                  <a:cubicBezTo>
                    <a:pt x="117" y="6"/>
                    <a:pt x="101" y="1"/>
                    <a:pt x="86" y="1"/>
                  </a:cubicBezTo>
                  <a:lnTo>
                    <a:pt x="86" y="1"/>
                  </a:lnTo>
                  <a:cubicBezTo>
                    <a:pt x="41" y="1"/>
                    <a:pt x="0" y="36"/>
                    <a:pt x="0" y="92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274966" y="3735941"/>
              <a:ext cx="619088" cy="578251"/>
            </a:xfrm>
            <a:custGeom>
              <a:rect b="b" l="l" r="r" t="t"/>
              <a:pathLst>
                <a:path extrusionOk="0" h="7179" w="7686">
                  <a:moveTo>
                    <a:pt x="148" y="2553"/>
                  </a:moveTo>
                  <a:cubicBezTo>
                    <a:pt x="143" y="2558"/>
                    <a:pt x="138" y="2558"/>
                    <a:pt x="138" y="2563"/>
                  </a:cubicBezTo>
                  <a:lnTo>
                    <a:pt x="138" y="2563"/>
                  </a:lnTo>
                  <a:lnTo>
                    <a:pt x="127" y="2568"/>
                  </a:lnTo>
                  <a:lnTo>
                    <a:pt x="127" y="2568"/>
                  </a:lnTo>
                  <a:cubicBezTo>
                    <a:pt x="51" y="2629"/>
                    <a:pt x="1" y="2720"/>
                    <a:pt x="1" y="2822"/>
                  </a:cubicBezTo>
                  <a:lnTo>
                    <a:pt x="1" y="2822"/>
                  </a:lnTo>
                  <a:lnTo>
                    <a:pt x="1" y="6859"/>
                  </a:lnTo>
                  <a:cubicBezTo>
                    <a:pt x="1" y="7036"/>
                    <a:pt x="143" y="7178"/>
                    <a:pt x="320" y="7178"/>
                  </a:cubicBezTo>
                  <a:lnTo>
                    <a:pt x="320" y="7178"/>
                  </a:lnTo>
                  <a:lnTo>
                    <a:pt x="7371" y="7178"/>
                  </a:lnTo>
                  <a:cubicBezTo>
                    <a:pt x="7543" y="7178"/>
                    <a:pt x="7685" y="7036"/>
                    <a:pt x="7685" y="6859"/>
                  </a:cubicBezTo>
                  <a:lnTo>
                    <a:pt x="7685" y="6859"/>
                  </a:lnTo>
                  <a:lnTo>
                    <a:pt x="7685" y="2822"/>
                  </a:lnTo>
                  <a:cubicBezTo>
                    <a:pt x="7685" y="2720"/>
                    <a:pt x="7635" y="2629"/>
                    <a:pt x="7564" y="2568"/>
                  </a:cubicBezTo>
                  <a:lnTo>
                    <a:pt x="7564" y="2568"/>
                  </a:lnTo>
                  <a:lnTo>
                    <a:pt x="7564" y="2568"/>
                  </a:lnTo>
                  <a:lnTo>
                    <a:pt x="7554" y="2563"/>
                  </a:lnTo>
                  <a:cubicBezTo>
                    <a:pt x="7549" y="2558"/>
                    <a:pt x="7543" y="2558"/>
                    <a:pt x="7538" y="2553"/>
                  </a:cubicBezTo>
                  <a:lnTo>
                    <a:pt x="7538" y="2553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5408836" y="3788539"/>
              <a:ext cx="351348" cy="391783"/>
            </a:xfrm>
            <a:custGeom>
              <a:rect b="b" l="l" r="r" t="t"/>
              <a:pathLst>
                <a:path extrusionOk="0" h="4864" w="4362">
                  <a:moveTo>
                    <a:pt x="162" y="1"/>
                  </a:moveTo>
                  <a:cubicBezTo>
                    <a:pt x="76" y="1"/>
                    <a:pt x="0" y="72"/>
                    <a:pt x="0" y="158"/>
                  </a:cubicBezTo>
                  <a:lnTo>
                    <a:pt x="0" y="158"/>
                  </a:lnTo>
                  <a:lnTo>
                    <a:pt x="0" y="4864"/>
                  </a:lnTo>
                  <a:lnTo>
                    <a:pt x="4362" y="4864"/>
                  </a:lnTo>
                  <a:lnTo>
                    <a:pt x="4362" y="158"/>
                  </a:lnTo>
                  <a:cubicBezTo>
                    <a:pt x="4362" y="72"/>
                    <a:pt x="4291" y="1"/>
                    <a:pt x="4205" y="1"/>
                  </a:cubicBezTo>
                  <a:lnTo>
                    <a:pt x="4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5434531" y="3841217"/>
              <a:ext cx="300362" cy="9424"/>
            </a:xfrm>
            <a:custGeom>
              <a:rect b="b" l="l" r="r" t="t"/>
              <a:pathLst>
                <a:path extrusionOk="0" h="117" w="3729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434531" y="3886484"/>
              <a:ext cx="300362" cy="9424"/>
            </a:xfrm>
            <a:custGeom>
              <a:rect b="b" l="l" r="r" t="t"/>
              <a:pathLst>
                <a:path extrusionOk="0" h="117" w="3729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434531" y="3931752"/>
              <a:ext cx="300362" cy="9505"/>
            </a:xfrm>
            <a:custGeom>
              <a:rect b="b" l="l" r="r" t="t"/>
              <a:pathLst>
                <a:path extrusionOk="0" h="118" w="3729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434531" y="3977020"/>
              <a:ext cx="300362" cy="9505"/>
            </a:xfrm>
            <a:custGeom>
              <a:rect b="b" l="l" r="r" t="t"/>
              <a:pathLst>
                <a:path extrusionOk="0" h="118" w="3729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434531" y="4021965"/>
              <a:ext cx="300362" cy="9827"/>
            </a:xfrm>
            <a:custGeom>
              <a:rect b="b" l="l" r="r" t="t"/>
              <a:pathLst>
                <a:path extrusionOk="0" h="122" w="3729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434531" y="4067233"/>
              <a:ext cx="300362" cy="9827"/>
            </a:xfrm>
            <a:custGeom>
              <a:rect b="b" l="l" r="r" t="t"/>
              <a:pathLst>
                <a:path extrusionOk="0" h="122" w="3729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274966" y="3983544"/>
              <a:ext cx="619088" cy="330647"/>
            </a:xfrm>
            <a:custGeom>
              <a:rect b="b" l="l" r="r" t="t"/>
              <a:pathLst>
                <a:path extrusionOk="0" h="4105" w="7686">
                  <a:moveTo>
                    <a:pt x="3846" y="1769"/>
                  </a:moveTo>
                  <a:lnTo>
                    <a:pt x="1" y="193"/>
                  </a:lnTo>
                  <a:lnTo>
                    <a:pt x="1" y="3785"/>
                  </a:lnTo>
                  <a:cubicBezTo>
                    <a:pt x="1" y="3962"/>
                    <a:pt x="143" y="4104"/>
                    <a:pt x="320" y="4104"/>
                  </a:cubicBezTo>
                  <a:lnTo>
                    <a:pt x="320" y="4104"/>
                  </a:lnTo>
                  <a:lnTo>
                    <a:pt x="7371" y="4104"/>
                  </a:lnTo>
                  <a:cubicBezTo>
                    <a:pt x="7543" y="4104"/>
                    <a:pt x="7685" y="3962"/>
                    <a:pt x="7685" y="3785"/>
                  </a:cubicBezTo>
                  <a:lnTo>
                    <a:pt x="7685" y="3785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687128" y="4109923"/>
              <a:ext cx="113491" cy="140555"/>
            </a:xfrm>
            <a:custGeom>
              <a:rect b="b" l="l" r="r" t="t"/>
              <a:pathLst>
                <a:path extrusionOk="0" h="1745" w="1409">
                  <a:moveTo>
                    <a:pt x="45" y="0"/>
                  </a:moveTo>
                  <a:cubicBezTo>
                    <a:pt x="36" y="0"/>
                    <a:pt x="27" y="3"/>
                    <a:pt x="20" y="7"/>
                  </a:cubicBezTo>
                  <a:cubicBezTo>
                    <a:pt x="0" y="23"/>
                    <a:pt x="0" y="48"/>
                    <a:pt x="15" y="63"/>
                  </a:cubicBezTo>
                  <a:lnTo>
                    <a:pt x="1332" y="1730"/>
                  </a:lnTo>
                  <a:cubicBezTo>
                    <a:pt x="1337" y="1740"/>
                    <a:pt x="1353" y="1745"/>
                    <a:pt x="1363" y="1745"/>
                  </a:cubicBezTo>
                  <a:cubicBezTo>
                    <a:pt x="1373" y="1745"/>
                    <a:pt x="1378" y="1745"/>
                    <a:pt x="1388" y="1740"/>
                  </a:cubicBezTo>
                  <a:cubicBezTo>
                    <a:pt x="1403" y="1725"/>
                    <a:pt x="1408" y="1699"/>
                    <a:pt x="1393" y="1684"/>
                  </a:cubicBezTo>
                  <a:lnTo>
                    <a:pt x="76" y="12"/>
                  </a:lnTo>
                  <a:cubicBezTo>
                    <a:pt x="68" y="4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368804" y="4109923"/>
              <a:ext cx="113572" cy="140555"/>
            </a:xfrm>
            <a:custGeom>
              <a:rect b="b" l="l" r="r" t="t"/>
              <a:pathLst>
                <a:path extrusionOk="0" h="1745" w="1410">
                  <a:moveTo>
                    <a:pt x="1360" y="0"/>
                  </a:moveTo>
                  <a:cubicBezTo>
                    <a:pt x="1349" y="0"/>
                    <a:pt x="1339" y="4"/>
                    <a:pt x="1333" y="12"/>
                  </a:cubicBezTo>
                  <a:lnTo>
                    <a:pt x="11" y="1684"/>
                  </a:lnTo>
                  <a:cubicBezTo>
                    <a:pt x="1" y="1699"/>
                    <a:pt x="1" y="1725"/>
                    <a:pt x="21" y="1740"/>
                  </a:cubicBezTo>
                  <a:cubicBezTo>
                    <a:pt x="26" y="1745"/>
                    <a:pt x="36" y="1745"/>
                    <a:pt x="41" y="1745"/>
                  </a:cubicBezTo>
                  <a:cubicBezTo>
                    <a:pt x="57" y="1745"/>
                    <a:pt x="67" y="1740"/>
                    <a:pt x="77" y="1730"/>
                  </a:cubicBezTo>
                  <a:lnTo>
                    <a:pt x="1394" y="63"/>
                  </a:lnTo>
                  <a:cubicBezTo>
                    <a:pt x="1409" y="48"/>
                    <a:pt x="1404" y="23"/>
                    <a:pt x="1389" y="7"/>
                  </a:cubicBezTo>
                  <a:cubicBezTo>
                    <a:pt x="1380" y="3"/>
                    <a:pt x="1370" y="0"/>
                    <a:pt x="13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319349" y="4660966"/>
              <a:ext cx="2509377" cy="69432"/>
            </a:xfrm>
            <a:custGeom>
              <a:rect b="b" l="l" r="r" t="t"/>
              <a:pathLst>
                <a:path extrusionOk="0" h="862" w="31154">
                  <a:moveTo>
                    <a:pt x="431" y="0"/>
                  </a:moveTo>
                  <a:cubicBezTo>
                    <a:pt x="193" y="0"/>
                    <a:pt x="0" y="193"/>
                    <a:pt x="0" y="431"/>
                  </a:cubicBezTo>
                  <a:lnTo>
                    <a:pt x="0" y="431"/>
                  </a:lnTo>
                  <a:cubicBezTo>
                    <a:pt x="0" y="669"/>
                    <a:pt x="193" y="861"/>
                    <a:pt x="431" y="861"/>
                  </a:cubicBezTo>
                  <a:lnTo>
                    <a:pt x="431" y="861"/>
                  </a:lnTo>
                  <a:lnTo>
                    <a:pt x="30723" y="861"/>
                  </a:lnTo>
                  <a:cubicBezTo>
                    <a:pt x="30961" y="861"/>
                    <a:pt x="31154" y="669"/>
                    <a:pt x="31154" y="431"/>
                  </a:cubicBezTo>
                  <a:lnTo>
                    <a:pt x="31154" y="431"/>
                  </a:lnTo>
                  <a:cubicBezTo>
                    <a:pt x="31154" y="193"/>
                    <a:pt x="30961" y="0"/>
                    <a:pt x="30723" y="0"/>
                  </a:cubicBezTo>
                  <a:lnTo>
                    <a:pt x="30723" y="0"/>
                  </a:lnTo>
                  <a:close/>
                </a:path>
              </a:pathLst>
            </a:custGeom>
            <a:solidFill>
              <a:srgbClr val="614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074967" y="3600057"/>
              <a:ext cx="998547" cy="393394"/>
            </a:xfrm>
            <a:custGeom>
              <a:rect b="b" l="l" r="r" t="t"/>
              <a:pathLst>
                <a:path extrusionOk="0" h="4884" w="12397">
                  <a:moveTo>
                    <a:pt x="1637" y="791"/>
                  </a:moveTo>
                  <a:cubicBezTo>
                    <a:pt x="690" y="953"/>
                    <a:pt x="1" y="1768"/>
                    <a:pt x="1" y="2731"/>
                  </a:cubicBezTo>
                  <a:lnTo>
                    <a:pt x="1" y="2731"/>
                  </a:lnTo>
                  <a:lnTo>
                    <a:pt x="1" y="4884"/>
                  </a:lnTo>
                  <a:lnTo>
                    <a:pt x="6196" y="4884"/>
                  </a:lnTo>
                  <a:lnTo>
                    <a:pt x="6196" y="4884"/>
                  </a:lnTo>
                  <a:lnTo>
                    <a:pt x="12396" y="4884"/>
                  </a:lnTo>
                  <a:lnTo>
                    <a:pt x="12396" y="2731"/>
                  </a:lnTo>
                  <a:cubicBezTo>
                    <a:pt x="12396" y="1768"/>
                    <a:pt x="11702" y="953"/>
                    <a:pt x="10760" y="791"/>
                  </a:cubicBezTo>
                  <a:lnTo>
                    <a:pt x="10760" y="791"/>
                  </a:lnTo>
                  <a:lnTo>
                    <a:pt x="6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196594" y="2545288"/>
              <a:ext cx="742648" cy="1008294"/>
            </a:xfrm>
            <a:custGeom>
              <a:rect b="b" l="l" r="r" t="t"/>
              <a:pathLst>
                <a:path extrusionOk="0" h="12518" w="9220">
                  <a:moveTo>
                    <a:pt x="2523" y="1956"/>
                  </a:moveTo>
                  <a:cubicBezTo>
                    <a:pt x="1282" y="2478"/>
                    <a:pt x="254" y="3557"/>
                    <a:pt x="228" y="5512"/>
                  </a:cubicBezTo>
                  <a:lnTo>
                    <a:pt x="228" y="5512"/>
                  </a:lnTo>
                  <a:cubicBezTo>
                    <a:pt x="188" y="8531"/>
                    <a:pt x="831" y="8258"/>
                    <a:pt x="482" y="9914"/>
                  </a:cubicBezTo>
                  <a:lnTo>
                    <a:pt x="482" y="9914"/>
                  </a:lnTo>
                  <a:cubicBezTo>
                    <a:pt x="0" y="12178"/>
                    <a:pt x="988" y="12518"/>
                    <a:pt x="4610" y="12518"/>
                  </a:cubicBezTo>
                  <a:lnTo>
                    <a:pt x="4610" y="12518"/>
                  </a:lnTo>
                  <a:cubicBezTo>
                    <a:pt x="8237" y="12518"/>
                    <a:pt x="9220" y="12178"/>
                    <a:pt x="8744" y="9914"/>
                  </a:cubicBezTo>
                  <a:lnTo>
                    <a:pt x="8744" y="9914"/>
                  </a:lnTo>
                  <a:cubicBezTo>
                    <a:pt x="8389" y="8258"/>
                    <a:pt x="9037" y="8531"/>
                    <a:pt x="8992" y="5512"/>
                  </a:cubicBezTo>
                  <a:lnTo>
                    <a:pt x="8992" y="5512"/>
                  </a:lnTo>
                  <a:cubicBezTo>
                    <a:pt x="8967" y="3425"/>
                    <a:pt x="7796" y="2336"/>
                    <a:pt x="6444" y="1860"/>
                  </a:cubicBezTo>
                  <a:lnTo>
                    <a:pt x="6444" y="1860"/>
                  </a:lnTo>
                  <a:cubicBezTo>
                    <a:pt x="6393" y="827"/>
                    <a:pt x="5532" y="1"/>
                    <a:pt x="4483" y="1"/>
                  </a:cubicBezTo>
                  <a:lnTo>
                    <a:pt x="4483" y="1"/>
                  </a:lnTo>
                  <a:cubicBezTo>
                    <a:pt x="3405" y="1"/>
                    <a:pt x="2528" y="877"/>
                    <a:pt x="2523" y="1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403843" y="3388701"/>
              <a:ext cx="340796" cy="312202"/>
            </a:xfrm>
            <a:custGeom>
              <a:rect b="b" l="l" r="r" t="t"/>
              <a:pathLst>
                <a:path extrusionOk="0" h="3876" w="4231">
                  <a:moveTo>
                    <a:pt x="913" y="2832"/>
                  </a:moveTo>
                  <a:lnTo>
                    <a:pt x="1" y="2989"/>
                  </a:lnTo>
                  <a:cubicBezTo>
                    <a:pt x="1" y="2989"/>
                    <a:pt x="1" y="3369"/>
                    <a:pt x="2113" y="3876"/>
                  </a:cubicBezTo>
                  <a:lnTo>
                    <a:pt x="2113" y="3876"/>
                  </a:lnTo>
                  <a:cubicBezTo>
                    <a:pt x="4231" y="3369"/>
                    <a:pt x="4231" y="2989"/>
                    <a:pt x="4231" y="2989"/>
                  </a:cubicBezTo>
                  <a:lnTo>
                    <a:pt x="4231" y="2989"/>
                  </a:lnTo>
                  <a:lnTo>
                    <a:pt x="3298" y="2832"/>
                  </a:lnTo>
                  <a:lnTo>
                    <a:pt x="3207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271664" y="2851771"/>
              <a:ext cx="603945" cy="612886"/>
            </a:xfrm>
            <a:custGeom>
              <a:rect b="b" l="l" r="r" t="t"/>
              <a:pathLst>
                <a:path extrusionOk="0" h="7609" w="7498">
                  <a:moveTo>
                    <a:pt x="122" y="1900"/>
                  </a:moveTo>
                  <a:cubicBezTo>
                    <a:pt x="41" y="2269"/>
                    <a:pt x="1" y="2654"/>
                    <a:pt x="1" y="3050"/>
                  </a:cubicBezTo>
                  <a:lnTo>
                    <a:pt x="1" y="3050"/>
                  </a:lnTo>
                  <a:cubicBezTo>
                    <a:pt x="1" y="5567"/>
                    <a:pt x="1677" y="7609"/>
                    <a:pt x="3749" y="7609"/>
                  </a:cubicBezTo>
                  <a:lnTo>
                    <a:pt x="3749" y="7609"/>
                  </a:lnTo>
                  <a:cubicBezTo>
                    <a:pt x="5816" y="7609"/>
                    <a:pt x="7493" y="5567"/>
                    <a:pt x="7498" y="3050"/>
                  </a:cubicBezTo>
                  <a:lnTo>
                    <a:pt x="7498" y="3050"/>
                  </a:lnTo>
                  <a:cubicBezTo>
                    <a:pt x="7498" y="2654"/>
                    <a:pt x="7452" y="2269"/>
                    <a:pt x="7376" y="1900"/>
                  </a:cubicBezTo>
                  <a:lnTo>
                    <a:pt x="7376" y="1900"/>
                  </a:lnTo>
                  <a:cubicBezTo>
                    <a:pt x="4256" y="2062"/>
                    <a:pt x="2792" y="0"/>
                    <a:pt x="2792" y="0"/>
                  </a:cubicBezTo>
                  <a:lnTo>
                    <a:pt x="2792" y="0"/>
                  </a:lnTo>
                  <a:cubicBezTo>
                    <a:pt x="2792" y="0"/>
                    <a:pt x="1363" y="1900"/>
                    <a:pt x="122" y="190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881249" y="3083909"/>
              <a:ext cx="52275" cy="124124"/>
            </a:xfrm>
            <a:custGeom>
              <a:rect b="b" l="l" r="r" t="t"/>
              <a:pathLst>
                <a:path extrusionOk="0" h="1541" w="649">
                  <a:moveTo>
                    <a:pt x="0" y="1540"/>
                  </a:moveTo>
                  <a:cubicBezTo>
                    <a:pt x="294" y="1449"/>
                    <a:pt x="532" y="1196"/>
                    <a:pt x="588" y="872"/>
                  </a:cubicBezTo>
                  <a:lnTo>
                    <a:pt x="588" y="872"/>
                  </a:lnTo>
                  <a:cubicBezTo>
                    <a:pt x="649" y="517"/>
                    <a:pt x="482" y="178"/>
                    <a:pt x="193" y="0"/>
                  </a:cubicBezTo>
                  <a:lnTo>
                    <a:pt x="193" y="0"/>
                  </a:lnTo>
                  <a:cubicBezTo>
                    <a:pt x="228" y="750"/>
                    <a:pt x="122" y="1236"/>
                    <a:pt x="0" y="1540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212945" y="3083909"/>
              <a:ext cx="52678" cy="123721"/>
            </a:xfrm>
            <a:custGeom>
              <a:rect b="b" l="l" r="r" t="t"/>
              <a:pathLst>
                <a:path extrusionOk="0" h="1536" w="654">
                  <a:moveTo>
                    <a:pt x="61" y="872"/>
                  </a:moveTo>
                  <a:cubicBezTo>
                    <a:pt x="122" y="1196"/>
                    <a:pt x="360" y="1444"/>
                    <a:pt x="654" y="1535"/>
                  </a:cubicBezTo>
                  <a:lnTo>
                    <a:pt x="654" y="1535"/>
                  </a:lnTo>
                  <a:cubicBezTo>
                    <a:pt x="527" y="1231"/>
                    <a:pt x="426" y="750"/>
                    <a:pt x="456" y="0"/>
                  </a:cubicBezTo>
                  <a:lnTo>
                    <a:pt x="456" y="0"/>
                  </a:lnTo>
                  <a:cubicBezTo>
                    <a:pt x="167" y="178"/>
                    <a:pt x="0" y="517"/>
                    <a:pt x="61" y="872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964456" y="4473192"/>
              <a:ext cx="1204910" cy="53967"/>
            </a:xfrm>
            <a:custGeom>
              <a:rect b="b" l="l" r="r" t="t"/>
              <a:pathLst>
                <a:path extrusionOk="0" h="670" w="14959">
                  <a:moveTo>
                    <a:pt x="167" y="1"/>
                  </a:moveTo>
                  <a:cubicBezTo>
                    <a:pt x="76" y="1"/>
                    <a:pt x="0" y="77"/>
                    <a:pt x="0" y="168"/>
                  </a:cubicBezTo>
                  <a:lnTo>
                    <a:pt x="0" y="168"/>
                  </a:lnTo>
                  <a:lnTo>
                    <a:pt x="0" y="502"/>
                  </a:lnTo>
                  <a:cubicBezTo>
                    <a:pt x="0" y="593"/>
                    <a:pt x="76" y="669"/>
                    <a:pt x="167" y="669"/>
                  </a:cubicBezTo>
                  <a:lnTo>
                    <a:pt x="167" y="669"/>
                  </a:lnTo>
                  <a:lnTo>
                    <a:pt x="14787" y="669"/>
                  </a:lnTo>
                  <a:cubicBezTo>
                    <a:pt x="14883" y="669"/>
                    <a:pt x="14959" y="593"/>
                    <a:pt x="14959" y="502"/>
                  </a:cubicBezTo>
                  <a:lnTo>
                    <a:pt x="14959" y="502"/>
                  </a:lnTo>
                  <a:lnTo>
                    <a:pt x="14959" y="168"/>
                  </a:lnTo>
                  <a:cubicBezTo>
                    <a:pt x="14959" y="77"/>
                    <a:pt x="14883" y="1"/>
                    <a:pt x="14787" y="1"/>
                  </a:cubicBezTo>
                  <a:lnTo>
                    <a:pt x="14787" y="1"/>
                  </a:lnTo>
                  <a:close/>
                </a:path>
              </a:pathLst>
            </a:custGeom>
            <a:solidFill>
              <a:srgbClr val="353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931753" y="3748587"/>
              <a:ext cx="1282961" cy="724686"/>
            </a:xfrm>
            <a:custGeom>
              <a:rect b="b" l="l" r="r" t="t"/>
              <a:pathLst>
                <a:path extrusionOk="0" h="8997" w="15928">
                  <a:moveTo>
                    <a:pt x="274" y="0"/>
                  </a:moveTo>
                  <a:cubicBezTo>
                    <a:pt x="122" y="0"/>
                    <a:pt x="1" y="132"/>
                    <a:pt x="21" y="284"/>
                  </a:cubicBezTo>
                  <a:lnTo>
                    <a:pt x="21" y="284"/>
                  </a:lnTo>
                  <a:lnTo>
                    <a:pt x="1176" y="8997"/>
                  </a:lnTo>
                  <a:lnTo>
                    <a:pt x="14757" y="8997"/>
                  </a:lnTo>
                  <a:lnTo>
                    <a:pt x="15907" y="284"/>
                  </a:lnTo>
                  <a:cubicBezTo>
                    <a:pt x="15927" y="132"/>
                    <a:pt x="15811" y="0"/>
                    <a:pt x="15659" y="0"/>
                  </a:cubicBezTo>
                  <a:lnTo>
                    <a:pt x="156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513227" y="4050882"/>
              <a:ext cx="120016" cy="120096"/>
            </a:xfrm>
            <a:custGeom>
              <a:rect b="b" l="l" r="r" t="t"/>
              <a:pathLst>
                <a:path extrusionOk="0" h="1491" w="1490">
                  <a:moveTo>
                    <a:pt x="1490" y="745"/>
                  </a:moveTo>
                  <a:cubicBezTo>
                    <a:pt x="1490" y="1156"/>
                    <a:pt x="1160" y="1490"/>
                    <a:pt x="745" y="1490"/>
                  </a:cubicBezTo>
                  <a:cubicBezTo>
                    <a:pt x="335" y="1490"/>
                    <a:pt x="0" y="1156"/>
                    <a:pt x="0" y="745"/>
                  </a:cubicBezTo>
                  <a:cubicBezTo>
                    <a:pt x="0" y="335"/>
                    <a:pt x="335" y="1"/>
                    <a:pt x="745" y="1"/>
                  </a:cubicBezTo>
                  <a:cubicBezTo>
                    <a:pt x="1160" y="1"/>
                    <a:pt x="1490" y="335"/>
                    <a:pt x="1490" y="74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18"/>
          <p:cNvSpPr/>
          <p:nvPr/>
        </p:nvSpPr>
        <p:spPr>
          <a:xfrm>
            <a:off x="3339300" y="175140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4903775" y="2028075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>
            <a:off x="5086044" y="244325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8"/>
          <p:cNvSpPr/>
          <p:nvPr/>
        </p:nvSpPr>
        <p:spPr>
          <a:xfrm>
            <a:off x="3425025" y="240960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8"/>
          <p:cNvSpPr/>
          <p:nvPr/>
        </p:nvSpPr>
        <p:spPr>
          <a:xfrm>
            <a:off x="3425025" y="3252625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"/>
          <p:cNvSpPr/>
          <p:nvPr/>
        </p:nvSpPr>
        <p:spPr>
          <a:xfrm>
            <a:off x="5086044" y="3737338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18"/>
          <p:cNvCxnSpPr>
            <a:stCxn id="426" idx="3"/>
            <a:endCxn id="491" idx="0"/>
          </p:cNvCxnSpPr>
          <p:nvPr/>
        </p:nvCxnSpPr>
        <p:spPr>
          <a:xfrm>
            <a:off x="1944375" y="1211325"/>
            <a:ext cx="1705800" cy="540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18"/>
          <p:cNvCxnSpPr>
            <a:stCxn id="433" idx="2"/>
          </p:cNvCxnSpPr>
          <p:nvPr/>
        </p:nvCxnSpPr>
        <p:spPr>
          <a:xfrm rot="5400000">
            <a:off x="5806449" y="1022325"/>
            <a:ext cx="261600" cy="1140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18"/>
          <p:cNvCxnSpPr>
            <a:stCxn id="423" idx="3"/>
            <a:endCxn id="494" idx="2"/>
          </p:cNvCxnSpPr>
          <p:nvPr/>
        </p:nvCxnSpPr>
        <p:spPr>
          <a:xfrm>
            <a:off x="1523174" y="2319128"/>
            <a:ext cx="1902000" cy="401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18"/>
          <p:cNvCxnSpPr>
            <a:stCxn id="430" idx="1"/>
            <a:endCxn id="493" idx="6"/>
          </p:cNvCxnSpPr>
          <p:nvPr/>
        </p:nvCxnSpPr>
        <p:spPr>
          <a:xfrm flipH="1">
            <a:off x="5707599" y="2547728"/>
            <a:ext cx="451500" cy="206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18"/>
          <p:cNvCxnSpPr>
            <a:stCxn id="420" idx="3"/>
            <a:endCxn id="495" idx="2"/>
          </p:cNvCxnSpPr>
          <p:nvPr/>
        </p:nvCxnSpPr>
        <p:spPr>
          <a:xfrm>
            <a:off x="1523174" y="3426925"/>
            <a:ext cx="1902000" cy="136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18"/>
          <p:cNvCxnSpPr/>
          <p:nvPr/>
        </p:nvCxnSpPr>
        <p:spPr>
          <a:xfrm flipH="1">
            <a:off x="5631400" y="3570250"/>
            <a:ext cx="502500" cy="17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3" name="Google Shape;5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3925" y="1544652"/>
            <a:ext cx="1902000" cy="61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977" y="2373000"/>
            <a:ext cx="1307900" cy="10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070" y="3677425"/>
            <a:ext cx="2577280" cy="1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sz="2400"/>
          </a:p>
        </p:txBody>
      </p:sp>
      <p:pic>
        <p:nvPicPr>
          <p:cNvPr id="511" name="Google Shape;5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26" y="1578797"/>
            <a:ext cx="2642550" cy="1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4644" y="1578800"/>
            <a:ext cx="2424306" cy="15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725" y="3309675"/>
            <a:ext cx="2445630" cy="1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1436" y="3309675"/>
            <a:ext cx="2225989" cy="15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2303" y="1568691"/>
            <a:ext cx="3381699" cy="245000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 txBox="1"/>
          <p:nvPr/>
        </p:nvSpPr>
        <p:spPr>
          <a:xfrm>
            <a:off x="521474" y="1037025"/>
            <a:ext cx="389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frequent words by labels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7" name="Google Shape;517;p19"/>
          <p:cNvSpPr txBox="1"/>
          <p:nvPr/>
        </p:nvSpPr>
        <p:spPr>
          <a:xfrm>
            <a:off x="5886250" y="1101600"/>
            <a:ext cx="2989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Top 20 words in the text: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18" name="Google Shape;518;p19"/>
          <p:cNvCxnSpPr/>
          <p:nvPr/>
        </p:nvCxnSpPr>
        <p:spPr>
          <a:xfrm rot="10800000">
            <a:off x="1558575" y="2004325"/>
            <a:ext cx="1300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19"/>
          <p:cNvCxnSpPr/>
          <p:nvPr/>
        </p:nvCxnSpPr>
        <p:spPr>
          <a:xfrm flipH="1">
            <a:off x="2648300" y="1711400"/>
            <a:ext cx="304500" cy="1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sz="2400"/>
          </a:p>
        </p:txBody>
      </p:sp>
      <p:sp>
        <p:nvSpPr>
          <p:cNvPr id="525" name="Google Shape;525;p20"/>
          <p:cNvSpPr txBox="1"/>
          <p:nvPr/>
        </p:nvSpPr>
        <p:spPr>
          <a:xfrm>
            <a:off x="521474" y="1037025"/>
            <a:ext cx="389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Authors by label  comparison: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26" name="Google Shape;5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5" y="1439550"/>
            <a:ext cx="2284825" cy="172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7276" y="1613674"/>
            <a:ext cx="4301676" cy="28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0"/>
          <p:cNvSpPr txBox="1"/>
          <p:nvPr/>
        </p:nvSpPr>
        <p:spPr>
          <a:xfrm>
            <a:off x="4417274" y="1037013"/>
            <a:ext cx="389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Another display for frequent words: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29" name="Google Shape;52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124" y="3164627"/>
            <a:ext cx="2427150" cy="167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20"/>
          <p:cNvCxnSpPr/>
          <p:nvPr/>
        </p:nvCxnSpPr>
        <p:spPr>
          <a:xfrm rot="10800000">
            <a:off x="1921775" y="1746550"/>
            <a:ext cx="1089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0"/>
          <p:cNvCxnSpPr/>
          <p:nvPr/>
        </p:nvCxnSpPr>
        <p:spPr>
          <a:xfrm rot="10800000">
            <a:off x="1921925" y="1887175"/>
            <a:ext cx="1183200" cy="1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sz="2400"/>
          </a:p>
        </p:txBody>
      </p:sp>
      <p:sp>
        <p:nvSpPr>
          <p:cNvPr id="537" name="Google Shape;537;p21"/>
          <p:cNvSpPr txBox="1"/>
          <p:nvPr/>
        </p:nvSpPr>
        <p:spPr>
          <a:xfrm>
            <a:off x="457200" y="983100"/>
            <a:ext cx="5219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Text examples:  can you guess if it is a fake or true?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38" name="Google Shape;5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00" y="1439550"/>
            <a:ext cx="8546199" cy="1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54600"/>
            <a:ext cx="8686800" cy="81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 sz="2400"/>
          </a:p>
        </p:txBody>
      </p:sp>
      <p:grpSp>
        <p:nvGrpSpPr>
          <p:cNvPr id="545" name="Google Shape;545;p22"/>
          <p:cNvGrpSpPr/>
          <p:nvPr/>
        </p:nvGrpSpPr>
        <p:grpSpPr>
          <a:xfrm>
            <a:off x="381000" y="971900"/>
            <a:ext cx="2794500" cy="1026650"/>
            <a:chOff x="381000" y="1048100"/>
            <a:chExt cx="2794500" cy="1026650"/>
          </a:xfrm>
        </p:grpSpPr>
        <p:sp>
          <p:nvSpPr>
            <p:cNvPr id="546" name="Google Shape;546;p22"/>
            <p:cNvSpPr/>
            <p:nvPr/>
          </p:nvSpPr>
          <p:spPr>
            <a:xfrm>
              <a:off x="381000" y="1048100"/>
              <a:ext cx="2048400" cy="42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Stemming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19100" y="1582150"/>
              <a:ext cx="2756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process of reducing a word to its Root word, example: actor -&gt;actress, acting --&gt; act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8" name="Google Shape;548;p22"/>
          <p:cNvSpPr/>
          <p:nvPr/>
        </p:nvSpPr>
        <p:spPr>
          <a:xfrm>
            <a:off x="300950" y="3443150"/>
            <a:ext cx="2048400" cy="429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Content Model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9" name="Google Shape;549;p22"/>
          <p:cNvGrpSpPr/>
          <p:nvPr/>
        </p:nvGrpSpPr>
        <p:grpSpPr>
          <a:xfrm>
            <a:off x="6535388" y="1022700"/>
            <a:ext cx="2048400" cy="925050"/>
            <a:chOff x="8972075" y="3743500"/>
            <a:chExt cx="2048400" cy="925050"/>
          </a:xfrm>
        </p:grpSpPr>
        <p:sp>
          <p:nvSpPr>
            <p:cNvPr id="550" name="Google Shape;550;p22"/>
            <p:cNvSpPr/>
            <p:nvPr/>
          </p:nvSpPr>
          <p:spPr>
            <a:xfrm>
              <a:off x="8972075" y="3743500"/>
              <a:ext cx="2048400" cy="429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Stop Words dealing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972075" y="4175950"/>
              <a:ext cx="2047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most commonly used in any language such as “the”,” a”,” an” etc.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52" name="Google Shape;5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0" y="4315150"/>
            <a:ext cx="3951018" cy="4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25" y="2059400"/>
            <a:ext cx="3412825" cy="122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599" y="2354700"/>
            <a:ext cx="2591701" cy="16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2"/>
          <p:cNvSpPr/>
          <p:nvPr/>
        </p:nvSpPr>
        <p:spPr>
          <a:xfrm>
            <a:off x="6775" y="3872750"/>
            <a:ext cx="27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Merging author and title to one column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 sz="2400"/>
          </a:p>
        </p:txBody>
      </p:sp>
      <p:grpSp>
        <p:nvGrpSpPr>
          <p:cNvPr id="561" name="Google Shape;561;p23"/>
          <p:cNvGrpSpPr/>
          <p:nvPr/>
        </p:nvGrpSpPr>
        <p:grpSpPr>
          <a:xfrm>
            <a:off x="457200" y="1076500"/>
            <a:ext cx="2048400" cy="925050"/>
            <a:chOff x="457200" y="3743500"/>
            <a:chExt cx="2048400" cy="925050"/>
          </a:xfrm>
        </p:grpSpPr>
        <p:sp>
          <p:nvSpPr>
            <p:cNvPr id="562" name="Google Shape;562;p23"/>
            <p:cNvSpPr/>
            <p:nvPr/>
          </p:nvSpPr>
          <p:spPr>
            <a:xfrm>
              <a:off x="457200" y="3743500"/>
              <a:ext cx="2048400" cy="492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Punctuation dealing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457200" y="4175950"/>
              <a:ext cx="2047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!"#$%&amp;\'()*+,-./:;&lt;=&gt;?@[\\]^_`{|}~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4" name="Google Shape;564;p23"/>
          <p:cNvGrpSpPr/>
          <p:nvPr/>
        </p:nvGrpSpPr>
        <p:grpSpPr>
          <a:xfrm>
            <a:off x="6638400" y="1000300"/>
            <a:ext cx="2048400" cy="925050"/>
            <a:chOff x="6638400" y="3743500"/>
            <a:chExt cx="2048400" cy="925050"/>
          </a:xfrm>
        </p:grpSpPr>
        <p:sp>
          <p:nvSpPr>
            <p:cNvPr id="565" name="Google Shape;565;p23"/>
            <p:cNvSpPr/>
            <p:nvPr/>
          </p:nvSpPr>
          <p:spPr>
            <a:xfrm>
              <a:off x="6638400" y="3743500"/>
              <a:ext cx="2048400" cy="429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TF-IDF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6638400" y="4175950"/>
              <a:ext cx="2047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numerical statistic which measures the importance of the word in a document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67" name="Google Shape;5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32" y="2077750"/>
            <a:ext cx="3427101" cy="215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25" y="2051987"/>
            <a:ext cx="4963100" cy="10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