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roxima Nova"/>
      <p:regular r:id="rId28"/>
      <p:bold r:id="rId29"/>
      <p:italic r:id="rId30"/>
      <p:boldItalic r:id="rId31"/>
    </p:embeddedFont>
    <p:embeddedFont>
      <p:font typeface="Proxima Nova Semibold"/>
      <p:regular r:id="rId32"/>
      <p:bold r:id="rId33"/>
      <p:boldItalic r:id="rId34"/>
    </p:embeddedFont>
    <p:embeddedFont>
      <p:font typeface="Fira Sans Extra Condense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roximaNova-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ProximaNovaSemibold-bold.fntdata"/><Relationship Id="rId10" Type="http://schemas.openxmlformats.org/officeDocument/2006/relationships/slide" Target="slides/slide5.xml"/><Relationship Id="rId32" Type="http://schemas.openxmlformats.org/officeDocument/2006/relationships/font" Target="fonts/ProximaNovaSemibold-regular.fntdata"/><Relationship Id="rId13" Type="http://schemas.openxmlformats.org/officeDocument/2006/relationships/slide" Target="slides/slide8.xml"/><Relationship Id="rId35" Type="http://schemas.openxmlformats.org/officeDocument/2006/relationships/font" Target="fonts/FiraSansExtraCondensed-regular.fntdata"/><Relationship Id="rId12" Type="http://schemas.openxmlformats.org/officeDocument/2006/relationships/slide" Target="slides/slide7.xml"/><Relationship Id="rId34" Type="http://schemas.openxmlformats.org/officeDocument/2006/relationships/font" Target="fonts/ProximaNovaSemibold-boldItalic.fntdata"/><Relationship Id="rId15" Type="http://schemas.openxmlformats.org/officeDocument/2006/relationships/slide" Target="slides/slide10.xml"/><Relationship Id="rId37" Type="http://schemas.openxmlformats.org/officeDocument/2006/relationships/font" Target="fonts/FiraSansExtraCondensed-italic.fntdata"/><Relationship Id="rId14" Type="http://schemas.openxmlformats.org/officeDocument/2006/relationships/slide" Target="slides/slide9.xml"/><Relationship Id="rId36" Type="http://schemas.openxmlformats.org/officeDocument/2006/relationships/font" Target="fonts/FiraSansExtraCondensed-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FiraSansExtraCondense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535686ca9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535686ca9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eea67f8950_0_1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eea67f8950_0_1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535686ca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535686ca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52abbd79d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52abbd79d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52abbd79d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52abbd79d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52abbd79d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52abbd79d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52abbd79d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52abbd79d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eea67f8950_0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eea67f8950_0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e506658fd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e506658fd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ea67f8950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ea67f8950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ea67f8950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ea67f8950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ea67f8950_0_1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ea67f8950_0_1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52abbd79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52abbd79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ea67f8950_0_1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eea67f8950_0_1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52abbd79d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52abbd79d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535686ca9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535686ca9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52abbd79d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52abbd79d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772100" y="1477700"/>
            <a:ext cx="3914700" cy="1706100"/>
          </a:xfrm>
          <a:prstGeom prst="rect">
            <a:avLst/>
          </a:prstGeom>
        </p:spPr>
        <p:txBody>
          <a:bodyPr anchorCtr="0" anchor="b" bIns="91425" lIns="91425" spcFirstLastPara="1" rIns="91425" wrap="square" tIns="91425">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772100" y="3183700"/>
            <a:ext cx="3914700" cy="482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457200" y="1160825"/>
            <a:ext cx="8229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457200" y="116082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2" name="Google Shape;52;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33.jpg"/><Relationship Id="rId6" Type="http://schemas.openxmlformats.org/officeDocument/2006/relationships/image" Target="../media/image29.jpg"/><Relationship Id="rId7" Type="http://schemas.openxmlformats.org/officeDocument/2006/relationships/image" Target="../media/image27.png"/><Relationship Id="rId8"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41.png"/><Relationship Id="rId5" Type="http://schemas.openxmlformats.org/officeDocument/2006/relationships/image" Target="../media/image43.png"/><Relationship Id="rId6" Type="http://schemas.openxmlformats.org/officeDocument/2006/relationships/image" Target="../media/image38.png"/><Relationship Id="rId7"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37.png"/><Relationship Id="rId5" Type="http://schemas.openxmlformats.org/officeDocument/2006/relationships/image" Target="../media/image44.png"/><Relationship Id="rId6"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image" Target="../media/image17.jp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5"/>
          <p:cNvSpPr txBox="1"/>
          <p:nvPr>
            <p:ph type="ctrTitle"/>
          </p:nvPr>
        </p:nvSpPr>
        <p:spPr>
          <a:xfrm>
            <a:off x="4772100" y="1477700"/>
            <a:ext cx="3914700" cy="170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Fake News Detection Project</a:t>
            </a:r>
            <a:endParaRPr/>
          </a:p>
        </p:txBody>
      </p:sp>
      <p:sp>
        <p:nvSpPr>
          <p:cNvPr id="59" name="Google Shape;59;p15"/>
          <p:cNvSpPr txBox="1"/>
          <p:nvPr>
            <p:ph idx="1" type="subTitle"/>
          </p:nvPr>
        </p:nvSpPr>
        <p:spPr>
          <a:xfrm>
            <a:off x="4772100" y="3183700"/>
            <a:ext cx="3914700" cy="104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Idan Leibovitch </a:t>
            </a:r>
            <a:endParaRPr/>
          </a:p>
          <a:p>
            <a:pPr indent="0" lvl="0" marL="0" rtl="0" algn="r">
              <a:spcBef>
                <a:spcPts val="0"/>
              </a:spcBef>
              <a:spcAft>
                <a:spcPts val="0"/>
              </a:spcAft>
              <a:buNone/>
            </a:pPr>
            <a:r>
              <a:rPr lang="en"/>
              <a:t>Evgenia Samsonov </a:t>
            </a:r>
            <a:endParaRPr/>
          </a:p>
          <a:p>
            <a:pPr indent="0" lvl="0" marL="0" rtl="0" algn="r">
              <a:spcBef>
                <a:spcPts val="0"/>
              </a:spcBef>
              <a:spcAft>
                <a:spcPts val="0"/>
              </a:spcAft>
              <a:buNone/>
            </a:pPr>
            <a:r>
              <a:rPr lang="en"/>
              <a:t>Chanan Zevin</a:t>
            </a:r>
            <a:endParaRPr/>
          </a:p>
          <a:p>
            <a:pPr indent="0" lvl="0" marL="0" rtl="0" algn="r">
              <a:spcBef>
                <a:spcPts val="0"/>
              </a:spcBef>
              <a:spcAft>
                <a:spcPts val="0"/>
              </a:spcAft>
              <a:buNone/>
            </a:pPr>
            <a:r>
              <a:t/>
            </a:r>
            <a:endParaRPr/>
          </a:p>
        </p:txBody>
      </p:sp>
      <p:grpSp>
        <p:nvGrpSpPr>
          <p:cNvPr id="60" name="Google Shape;60;p15"/>
          <p:cNvGrpSpPr/>
          <p:nvPr/>
        </p:nvGrpSpPr>
        <p:grpSpPr>
          <a:xfrm>
            <a:off x="457200" y="586899"/>
            <a:ext cx="4003208" cy="4143503"/>
            <a:chOff x="457200" y="586924"/>
            <a:chExt cx="4003208" cy="4143503"/>
          </a:xfrm>
        </p:grpSpPr>
        <p:sp>
          <p:nvSpPr>
            <p:cNvPr id="61" name="Google Shape;61;p15"/>
            <p:cNvSpPr/>
            <p:nvPr/>
          </p:nvSpPr>
          <p:spPr>
            <a:xfrm>
              <a:off x="558721" y="586924"/>
              <a:ext cx="3901687" cy="3672814"/>
            </a:xfrm>
            <a:custGeom>
              <a:rect b="b" l="l" r="r" t="t"/>
              <a:pathLst>
                <a:path extrusionOk="0" h="34839" w="37010">
                  <a:moveTo>
                    <a:pt x="11003" y="1"/>
                  </a:moveTo>
                  <a:cubicBezTo>
                    <a:pt x="10203" y="1"/>
                    <a:pt x="9402" y="120"/>
                    <a:pt x="8632" y="344"/>
                  </a:cubicBezTo>
                  <a:cubicBezTo>
                    <a:pt x="5623" y="1221"/>
                    <a:pt x="3024" y="3622"/>
                    <a:pt x="1991" y="6560"/>
                  </a:cubicBezTo>
                  <a:cubicBezTo>
                    <a:pt x="0" y="12223"/>
                    <a:pt x="562" y="18732"/>
                    <a:pt x="3490" y="23975"/>
                  </a:cubicBezTo>
                  <a:cubicBezTo>
                    <a:pt x="4473" y="25728"/>
                    <a:pt x="5719" y="27334"/>
                    <a:pt x="7158" y="28737"/>
                  </a:cubicBezTo>
                  <a:cubicBezTo>
                    <a:pt x="10587" y="32083"/>
                    <a:pt x="15823" y="34839"/>
                    <a:pt x="20733" y="34839"/>
                  </a:cubicBezTo>
                  <a:cubicBezTo>
                    <a:pt x="20930" y="34839"/>
                    <a:pt x="21126" y="34834"/>
                    <a:pt x="21321" y="34826"/>
                  </a:cubicBezTo>
                  <a:cubicBezTo>
                    <a:pt x="23398" y="34734"/>
                    <a:pt x="25490" y="34056"/>
                    <a:pt x="27131" y="32759"/>
                  </a:cubicBezTo>
                  <a:cubicBezTo>
                    <a:pt x="28915" y="31356"/>
                    <a:pt x="29948" y="29279"/>
                    <a:pt x="30920" y="27283"/>
                  </a:cubicBezTo>
                  <a:cubicBezTo>
                    <a:pt x="33686" y="21579"/>
                    <a:pt x="37009" y="13930"/>
                    <a:pt x="33094" y="7932"/>
                  </a:cubicBezTo>
                  <a:cubicBezTo>
                    <a:pt x="31514" y="5507"/>
                    <a:pt x="28996" y="4361"/>
                    <a:pt x="26164" y="4361"/>
                  </a:cubicBezTo>
                  <a:cubicBezTo>
                    <a:pt x="26127" y="4361"/>
                    <a:pt x="26090" y="4361"/>
                    <a:pt x="26052" y="4361"/>
                  </a:cubicBezTo>
                  <a:cubicBezTo>
                    <a:pt x="24659" y="4374"/>
                    <a:pt x="23166" y="4588"/>
                    <a:pt x="21709" y="4588"/>
                  </a:cubicBezTo>
                  <a:cubicBezTo>
                    <a:pt x="20306" y="4588"/>
                    <a:pt x="18937" y="4390"/>
                    <a:pt x="17725" y="3622"/>
                  </a:cubicBezTo>
                  <a:cubicBezTo>
                    <a:pt x="16114" y="2598"/>
                    <a:pt x="15182" y="942"/>
                    <a:pt x="13297" y="349"/>
                  </a:cubicBezTo>
                  <a:cubicBezTo>
                    <a:pt x="12552" y="113"/>
                    <a:pt x="11778" y="1"/>
                    <a:pt x="11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457200" y="2343135"/>
              <a:ext cx="3934262" cy="2387293"/>
            </a:xfrm>
            <a:custGeom>
              <a:rect b="b" l="l" r="r" t="t"/>
              <a:pathLst>
                <a:path extrusionOk="0" h="22645" w="37319">
                  <a:moveTo>
                    <a:pt x="23280" y="1"/>
                  </a:moveTo>
                  <a:cubicBezTo>
                    <a:pt x="14626" y="1"/>
                    <a:pt x="4306" y="706"/>
                    <a:pt x="2716" y="1815"/>
                  </a:cubicBezTo>
                  <a:cubicBezTo>
                    <a:pt x="1" y="3709"/>
                    <a:pt x="5841" y="15208"/>
                    <a:pt x="5770" y="15558"/>
                  </a:cubicBezTo>
                  <a:lnTo>
                    <a:pt x="5770" y="22644"/>
                  </a:lnTo>
                  <a:lnTo>
                    <a:pt x="32096" y="22644"/>
                  </a:lnTo>
                  <a:lnTo>
                    <a:pt x="32365" y="15791"/>
                  </a:lnTo>
                  <a:cubicBezTo>
                    <a:pt x="32365" y="15791"/>
                    <a:pt x="37319" y="3127"/>
                    <a:pt x="35465" y="1166"/>
                  </a:cubicBezTo>
                  <a:cubicBezTo>
                    <a:pt x="34696" y="354"/>
                    <a:pt x="29406" y="1"/>
                    <a:pt x="23280" y="1"/>
                  </a:cubicBezTo>
                  <a:close/>
                </a:path>
              </a:pathLst>
            </a:custGeom>
            <a:solidFill>
              <a:srgbClr val="D465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3631968" y="3877012"/>
              <a:ext cx="616932" cy="853395"/>
            </a:xfrm>
            <a:custGeom>
              <a:rect b="b" l="l" r="r" t="t"/>
              <a:pathLst>
                <a:path extrusionOk="0" h="8095" w="5852">
                  <a:moveTo>
                    <a:pt x="2923" y="1"/>
                  </a:moveTo>
                  <a:cubicBezTo>
                    <a:pt x="2295" y="1"/>
                    <a:pt x="1667" y="78"/>
                    <a:pt x="1039" y="233"/>
                  </a:cubicBezTo>
                  <a:cubicBezTo>
                    <a:pt x="426" y="385"/>
                    <a:pt x="1" y="947"/>
                    <a:pt x="1" y="1580"/>
                  </a:cubicBezTo>
                  <a:lnTo>
                    <a:pt x="1" y="8094"/>
                  </a:lnTo>
                  <a:lnTo>
                    <a:pt x="5851" y="8094"/>
                  </a:lnTo>
                  <a:lnTo>
                    <a:pt x="5851" y="1580"/>
                  </a:lnTo>
                  <a:cubicBezTo>
                    <a:pt x="5851" y="1271"/>
                    <a:pt x="5750" y="977"/>
                    <a:pt x="5573" y="744"/>
                  </a:cubicBezTo>
                  <a:cubicBezTo>
                    <a:pt x="5390" y="496"/>
                    <a:pt x="5127" y="309"/>
                    <a:pt x="4808" y="233"/>
                  </a:cubicBezTo>
                  <a:cubicBezTo>
                    <a:pt x="4180" y="78"/>
                    <a:pt x="3552" y="1"/>
                    <a:pt x="29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3861576" y="4013533"/>
              <a:ext cx="161402" cy="152968"/>
            </a:xfrm>
            <a:custGeom>
              <a:rect b="b" l="l" r="r" t="t"/>
              <a:pathLst>
                <a:path extrusionOk="0" h="1451" w="1531">
                  <a:moveTo>
                    <a:pt x="752" y="345"/>
                  </a:moveTo>
                  <a:cubicBezTo>
                    <a:pt x="833" y="345"/>
                    <a:pt x="895" y="394"/>
                    <a:pt x="928" y="427"/>
                  </a:cubicBezTo>
                  <a:cubicBezTo>
                    <a:pt x="1004" y="508"/>
                    <a:pt x="1039" y="630"/>
                    <a:pt x="1024" y="716"/>
                  </a:cubicBezTo>
                  <a:cubicBezTo>
                    <a:pt x="1009" y="792"/>
                    <a:pt x="958" y="858"/>
                    <a:pt x="887" y="903"/>
                  </a:cubicBezTo>
                  <a:cubicBezTo>
                    <a:pt x="862" y="918"/>
                    <a:pt x="832" y="934"/>
                    <a:pt x="801" y="939"/>
                  </a:cubicBezTo>
                  <a:cubicBezTo>
                    <a:pt x="791" y="939"/>
                    <a:pt x="781" y="944"/>
                    <a:pt x="771" y="949"/>
                  </a:cubicBezTo>
                  <a:cubicBezTo>
                    <a:pt x="753" y="951"/>
                    <a:pt x="735" y="953"/>
                    <a:pt x="718" y="953"/>
                  </a:cubicBezTo>
                  <a:cubicBezTo>
                    <a:pt x="700" y="953"/>
                    <a:pt x="682" y="951"/>
                    <a:pt x="664" y="949"/>
                  </a:cubicBezTo>
                  <a:cubicBezTo>
                    <a:pt x="593" y="928"/>
                    <a:pt x="528" y="883"/>
                    <a:pt x="497" y="827"/>
                  </a:cubicBezTo>
                  <a:cubicBezTo>
                    <a:pt x="452" y="746"/>
                    <a:pt x="457" y="635"/>
                    <a:pt x="507" y="533"/>
                  </a:cubicBezTo>
                  <a:cubicBezTo>
                    <a:pt x="558" y="427"/>
                    <a:pt x="639" y="361"/>
                    <a:pt x="730" y="346"/>
                  </a:cubicBezTo>
                  <a:cubicBezTo>
                    <a:pt x="738" y="345"/>
                    <a:pt x="745" y="345"/>
                    <a:pt x="752" y="345"/>
                  </a:cubicBezTo>
                  <a:close/>
                  <a:moveTo>
                    <a:pt x="401" y="1"/>
                  </a:moveTo>
                  <a:cubicBezTo>
                    <a:pt x="390" y="1"/>
                    <a:pt x="380" y="5"/>
                    <a:pt x="371" y="12"/>
                  </a:cubicBezTo>
                  <a:cubicBezTo>
                    <a:pt x="355" y="27"/>
                    <a:pt x="350" y="52"/>
                    <a:pt x="366" y="72"/>
                  </a:cubicBezTo>
                  <a:cubicBezTo>
                    <a:pt x="441" y="159"/>
                    <a:pt x="538" y="229"/>
                    <a:pt x="639" y="285"/>
                  </a:cubicBezTo>
                  <a:cubicBezTo>
                    <a:pt x="558" y="321"/>
                    <a:pt x="482" y="392"/>
                    <a:pt x="431" y="493"/>
                  </a:cubicBezTo>
                  <a:cubicBezTo>
                    <a:pt x="411" y="538"/>
                    <a:pt x="396" y="589"/>
                    <a:pt x="386" y="640"/>
                  </a:cubicBezTo>
                  <a:cubicBezTo>
                    <a:pt x="303" y="570"/>
                    <a:pt x="198" y="530"/>
                    <a:pt x="92" y="530"/>
                  </a:cubicBezTo>
                  <a:cubicBezTo>
                    <a:pt x="75" y="530"/>
                    <a:pt x="58" y="531"/>
                    <a:pt x="41" y="533"/>
                  </a:cubicBezTo>
                  <a:cubicBezTo>
                    <a:pt x="16" y="538"/>
                    <a:pt x="1" y="559"/>
                    <a:pt x="6" y="579"/>
                  </a:cubicBezTo>
                  <a:cubicBezTo>
                    <a:pt x="6" y="601"/>
                    <a:pt x="25" y="615"/>
                    <a:pt x="43" y="615"/>
                  </a:cubicBezTo>
                  <a:cubicBezTo>
                    <a:pt x="46" y="615"/>
                    <a:pt x="49" y="615"/>
                    <a:pt x="51" y="614"/>
                  </a:cubicBezTo>
                  <a:cubicBezTo>
                    <a:pt x="65" y="613"/>
                    <a:pt x="78" y="612"/>
                    <a:pt x="92" y="612"/>
                  </a:cubicBezTo>
                  <a:cubicBezTo>
                    <a:pt x="201" y="612"/>
                    <a:pt x="313" y="666"/>
                    <a:pt x="381" y="751"/>
                  </a:cubicBezTo>
                  <a:cubicBezTo>
                    <a:pt x="381" y="751"/>
                    <a:pt x="386" y="751"/>
                    <a:pt x="386" y="756"/>
                  </a:cubicBezTo>
                  <a:cubicBezTo>
                    <a:pt x="391" y="797"/>
                    <a:pt x="401" y="832"/>
                    <a:pt x="421" y="868"/>
                  </a:cubicBezTo>
                  <a:cubicBezTo>
                    <a:pt x="467" y="949"/>
                    <a:pt x="553" y="1010"/>
                    <a:pt x="649" y="1030"/>
                  </a:cubicBezTo>
                  <a:cubicBezTo>
                    <a:pt x="659" y="1030"/>
                    <a:pt x="669" y="1030"/>
                    <a:pt x="685" y="1035"/>
                  </a:cubicBezTo>
                  <a:cubicBezTo>
                    <a:pt x="599" y="1141"/>
                    <a:pt x="563" y="1283"/>
                    <a:pt x="593" y="1415"/>
                  </a:cubicBezTo>
                  <a:cubicBezTo>
                    <a:pt x="599" y="1435"/>
                    <a:pt x="614" y="1450"/>
                    <a:pt x="634" y="1450"/>
                  </a:cubicBezTo>
                  <a:lnTo>
                    <a:pt x="644" y="1450"/>
                  </a:lnTo>
                  <a:cubicBezTo>
                    <a:pt x="664" y="1445"/>
                    <a:pt x="680" y="1420"/>
                    <a:pt x="675" y="1400"/>
                  </a:cubicBezTo>
                  <a:cubicBezTo>
                    <a:pt x="644" y="1263"/>
                    <a:pt x="700" y="1111"/>
                    <a:pt x="811" y="1025"/>
                  </a:cubicBezTo>
                  <a:cubicBezTo>
                    <a:pt x="852" y="1015"/>
                    <a:pt x="897" y="999"/>
                    <a:pt x="933" y="974"/>
                  </a:cubicBezTo>
                  <a:cubicBezTo>
                    <a:pt x="973" y="949"/>
                    <a:pt x="1004" y="918"/>
                    <a:pt x="1029" y="883"/>
                  </a:cubicBezTo>
                  <a:cubicBezTo>
                    <a:pt x="1039" y="883"/>
                    <a:pt x="1049" y="878"/>
                    <a:pt x="1054" y="868"/>
                  </a:cubicBezTo>
                  <a:cubicBezTo>
                    <a:pt x="1146" y="726"/>
                    <a:pt x="1313" y="630"/>
                    <a:pt x="1485" y="630"/>
                  </a:cubicBezTo>
                  <a:lnTo>
                    <a:pt x="1490" y="630"/>
                  </a:lnTo>
                  <a:cubicBezTo>
                    <a:pt x="1515" y="630"/>
                    <a:pt x="1531" y="614"/>
                    <a:pt x="1531" y="589"/>
                  </a:cubicBezTo>
                  <a:cubicBezTo>
                    <a:pt x="1531" y="569"/>
                    <a:pt x="1515" y="549"/>
                    <a:pt x="1490" y="549"/>
                  </a:cubicBezTo>
                  <a:lnTo>
                    <a:pt x="1485" y="549"/>
                  </a:lnTo>
                  <a:cubicBezTo>
                    <a:pt x="1348" y="549"/>
                    <a:pt x="1217" y="599"/>
                    <a:pt x="1110" y="685"/>
                  </a:cubicBezTo>
                  <a:cubicBezTo>
                    <a:pt x="1115" y="579"/>
                    <a:pt x="1070" y="457"/>
                    <a:pt x="989" y="371"/>
                  </a:cubicBezTo>
                  <a:cubicBezTo>
                    <a:pt x="933" y="310"/>
                    <a:pt x="867" y="275"/>
                    <a:pt x="801" y="265"/>
                  </a:cubicBezTo>
                  <a:cubicBezTo>
                    <a:pt x="796" y="260"/>
                    <a:pt x="791" y="255"/>
                    <a:pt x="786" y="255"/>
                  </a:cubicBezTo>
                  <a:cubicBezTo>
                    <a:pt x="649" y="209"/>
                    <a:pt x="528" y="123"/>
                    <a:pt x="431" y="17"/>
                  </a:cubicBezTo>
                  <a:cubicBezTo>
                    <a:pt x="423" y="6"/>
                    <a:pt x="412" y="1"/>
                    <a:pt x="401" y="1"/>
                  </a:cubicBezTo>
                  <a:close/>
                </a:path>
              </a:pathLst>
            </a:custGeom>
            <a:solidFill>
              <a:srgbClr val="D76906"/>
            </a:solidFill>
            <a:ln cap="flat" cmpd="sng" w="9525">
              <a:solidFill>
                <a:srgbClr val="D769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748796" y="3876907"/>
              <a:ext cx="616932" cy="853501"/>
            </a:xfrm>
            <a:custGeom>
              <a:rect b="b" l="l" r="r" t="t"/>
              <a:pathLst>
                <a:path extrusionOk="0" h="8096" w="5852">
                  <a:moveTo>
                    <a:pt x="2882" y="1"/>
                  </a:moveTo>
                  <a:cubicBezTo>
                    <a:pt x="2229" y="1"/>
                    <a:pt x="1579" y="84"/>
                    <a:pt x="933" y="254"/>
                  </a:cubicBezTo>
                  <a:cubicBezTo>
                    <a:pt x="380" y="401"/>
                    <a:pt x="0" y="897"/>
                    <a:pt x="0" y="1465"/>
                  </a:cubicBezTo>
                  <a:lnTo>
                    <a:pt x="0" y="8095"/>
                  </a:lnTo>
                  <a:lnTo>
                    <a:pt x="5851" y="8095"/>
                  </a:lnTo>
                  <a:lnTo>
                    <a:pt x="5851" y="1480"/>
                  </a:lnTo>
                  <a:cubicBezTo>
                    <a:pt x="5851" y="907"/>
                    <a:pt x="5466" y="406"/>
                    <a:pt x="4909" y="264"/>
                  </a:cubicBezTo>
                  <a:cubicBezTo>
                    <a:pt x="4231" y="89"/>
                    <a:pt x="3555" y="1"/>
                    <a:pt x="2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952259" y="4013533"/>
              <a:ext cx="161402" cy="152968"/>
            </a:xfrm>
            <a:custGeom>
              <a:rect b="b" l="l" r="r" t="t"/>
              <a:pathLst>
                <a:path extrusionOk="0" h="1451" w="1531">
                  <a:moveTo>
                    <a:pt x="748" y="345"/>
                  </a:moveTo>
                  <a:cubicBezTo>
                    <a:pt x="832" y="345"/>
                    <a:pt x="895" y="394"/>
                    <a:pt x="927" y="427"/>
                  </a:cubicBezTo>
                  <a:cubicBezTo>
                    <a:pt x="1003" y="508"/>
                    <a:pt x="1039" y="630"/>
                    <a:pt x="1019" y="716"/>
                  </a:cubicBezTo>
                  <a:cubicBezTo>
                    <a:pt x="1003" y="792"/>
                    <a:pt x="958" y="858"/>
                    <a:pt x="887" y="903"/>
                  </a:cubicBezTo>
                  <a:cubicBezTo>
                    <a:pt x="862" y="918"/>
                    <a:pt x="831" y="934"/>
                    <a:pt x="801" y="939"/>
                  </a:cubicBezTo>
                  <a:cubicBezTo>
                    <a:pt x="791" y="939"/>
                    <a:pt x="781" y="944"/>
                    <a:pt x="770" y="949"/>
                  </a:cubicBezTo>
                  <a:cubicBezTo>
                    <a:pt x="753" y="951"/>
                    <a:pt x="735" y="953"/>
                    <a:pt x="717" y="953"/>
                  </a:cubicBezTo>
                  <a:cubicBezTo>
                    <a:pt x="700" y="953"/>
                    <a:pt x="682" y="951"/>
                    <a:pt x="664" y="949"/>
                  </a:cubicBezTo>
                  <a:cubicBezTo>
                    <a:pt x="593" y="928"/>
                    <a:pt x="527" y="883"/>
                    <a:pt x="492" y="827"/>
                  </a:cubicBezTo>
                  <a:cubicBezTo>
                    <a:pt x="451" y="746"/>
                    <a:pt x="456" y="635"/>
                    <a:pt x="507" y="533"/>
                  </a:cubicBezTo>
                  <a:cubicBezTo>
                    <a:pt x="558" y="427"/>
                    <a:pt x="639" y="361"/>
                    <a:pt x="725" y="346"/>
                  </a:cubicBezTo>
                  <a:cubicBezTo>
                    <a:pt x="733" y="345"/>
                    <a:pt x="740" y="345"/>
                    <a:pt x="748" y="345"/>
                  </a:cubicBezTo>
                  <a:close/>
                  <a:moveTo>
                    <a:pt x="398" y="1"/>
                  </a:moveTo>
                  <a:cubicBezTo>
                    <a:pt x="388" y="1"/>
                    <a:pt x="377" y="5"/>
                    <a:pt x="370" y="12"/>
                  </a:cubicBezTo>
                  <a:cubicBezTo>
                    <a:pt x="350" y="27"/>
                    <a:pt x="350" y="52"/>
                    <a:pt x="365" y="72"/>
                  </a:cubicBezTo>
                  <a:cubicBezTo>
                    <a:pt x="441" y="159"/>
                    <a:pt x="537" y="229"/>
                    <a:pt x="639" y="285"/>
                  </a:cubicBezTo>
                  <a:cubicBezTo>
                    <a:pt x="558" y="321"/>
                    <a:pt x="482" y="392"/>
                    <a:pt x="431" y="493"/>
                  </a:cubicBezTo>
                  <a:cubicBezTo>
                    <a:pt x="406" y="538"/>
                    <a:pt x="391" y="589"/>
                    <a:pt x="385" y="640"/>
                  </a:cubicBezTo>
                  <a:cubicBezTo>
                    <a:pt x="303" y="570"/>
                    <a:pt x="197" y="530"/>
                    <a:pt x="92" y="530"/>
                  </a:cubicBezTo>
                  <a:cubicBezTo>
                    <a:pt x="75" y="530"/>
                    <a:pt x="58" y="531"/>
                    <a:pt x="41" y="533"/>
                  </a:cubicBezTo>
                  <a:cubicBezTo>
                    <a:pt x="16" y="538"/>
                    <a:pt x="0" y="559"/>
                    <a:pt x="6" y="579"/>
                  </a:cubicBezTo>
                  <a:cubicBezTo>
                    <a:pt x="6" y="601"/>
                    <a:pt x="21" y="615"/>
                    <a:pt x="42" y="615"/>
                  </a:cubicBezTo>
                  <a:cubicBezTo>
                    <a:pt x="45" y="615"/>
                    <a:pt x="48" y="615"/>
                    <a:pt x="51" y="614"/>
                  </a:cubicBezTo>
                  <a:cubicBezTo>
                    <a:pt x="64" y="613"/>
                    <a:pt x="78" y="612"/>
                    <a:pt x="91" y="612"/>
                  </a:cubicBezTo>
                  <a:cubicBezTo>
                    <a:pt x="201" y="612"/>
                    <a:pt x="313" y="666"/>
                    <a:pt x="380" y="751"/>
                  </a:cubicBezTo>
                  <a:cubicBezTo>
                    <a:pt x="380" y="751"/>
                    <a:pt x="380" y="751"/>
                    <a:pt x="385" y="756"/>
                  </a:cubicBezTo>
                  <a:cubicBezTo>
                    <a:pt x="391" y="797"/>
                    <a:pt x="401" y="832"/>
                    <a:pt x="421" y="868"/>
                  </a:cubicBezTo>
                  <a:cubicBezTo>
                    <a:pt x="466" y="949"/>
                    <a:pt x="548" y="1010"/>
                    <a:pt x="644" y="1030"/>
                  </a:cubicBezTo>
                  <a:cubicBezTo>
                    <a:pt x="659" y="1030"/>
                    <a:pt x="669" y="1030"/>
                    <a:pt x="684" y="1035"/>
                  </a:cubicBezTo>
                  <a:cubicBezTo>
                    <a:pt x="598" y="1141"/>
                    <a:pt x="563" y="1283"/>
                    <a:pt x="588" y="1415"/>
                  </a:cubicBezTo>
                  <a:cubicBezTo>
                    <a:pt x="593" y="1435"/>
                    <a:pt x="613" y="1450"/>
                    <a:pt x="634" y="1450"/>
                  </a:cubicBezTo>
                  <a:lnTo>
                    <a:pt x="639" y="1450"/>
                  </a:lnTo>
                  <a:cubicBezTo>
                    <a:pt x="664" y="1445"/>
                    <a:pt x="679" y="1420"/>
                    <a:pt x="674" y="1400"/>
                  </a:cubicBezTo>
                  <a:cubicBezTo>
                    <a:pt x="644" y="1263"/>
                    <a:pt x="700" y="1111"/>
                    <a:pt x="811" y="1025"/>
                  </a:cubicBezTo>
                  <a:cubicBezTo>
                    <a:pt x="851" y="1015"/>
                    <a:pt x="892" y="999"/>
                    <a:pt x="933" y="974"/>
                  </a:cubicBezTo>
                  <a:cubicBezTo>
                    <a:pt x="973" y="949"/>
                    <a:pt x="1003" y="918"/>
                    <a:pt x="1029" y="883"/>
                  </a:cubicBezTo>
                  <a:cubicBezTo>
                    <a:pt x="1039" y="883"/>
                    <a:pt x="1049" y="878"/>
                    <a:pt x="1054" y="868"/>
                  </a:cubicBezTo>
                  <a:cubicBezTo>
                    <a:pt x="1145" y="726"/>
                    <a:pt x="1312" y="630"/>
                    <a:pt x="1485" y="630"/>
                  </a:cubicBezTo>
                  <a:lnTo>
                    <a:pt x="1490" y="630"/>
                  </a:lnTo>
                  <a:cubicBezTo>
                    <a:pt x="1510" y="630"/>
                    <a:pt x="1530" y="614"/>
                    <a:pt x="1530" y="589"/>
                  </a:cubicBezTo>
                  <a:cubicBezTo>
                    <a:pt x="1530" y="569"/>
                    <a:pt x="1515" y="549"/>
                    <a:pt x="1490" y="549"/>
                  </a:cubicBezTo>
                  <a:lnTo>
                    <a:pt x="1485" y="549"/>
                  </a:lnTo>
                  <a:cubicBezTo>
                    <a:pt x="1348" y="549"/>
                    <a:pt x="1216" y="599"/>
                    <a:pt x="1110" y="685"/>
                  </a:cubicBezTo>
                  <a:cubicBezTo>
                    <a:pt x="1115" y="579"/>
                    <a:pt x="1069" y="457"/>
                    <a:pt x="988" y="371"/>
                  </a:cubicBezTo>
                  <a:cubicBezTo>
                    <a:pt x="933" y="310"/>
                    <a:pt x="867" y="275"/>
                    <a:pt x="796" y="265"/>
                  </a:cubicBezTo>
                  <a:cubicBezTo>
                    <a:pt x="796" y="260"/>
                    <a:pt x="791" y="255"/>
                    <a:pt x="786" y="255"/>
                  </a:cubicBezTo>
                  <a:cubicBezTo>
                    <a:pt x="649" y="209"/>
                    <a:pt x="522" y="123"/>
                    <a:pt x="431" y="17"/>
                  </a:cubicBezTo>
                  <a:cubicBezTo>
                    <a:pt x="423" y="6"/>
                    <a:pt x="410" y="1"/>
                    <a:pt x="398" y="1"/>
                  </a:cubicBezTo>
                  <a:close/>
                </a:path>
              </a:pathLst>
            </a:custGeom>
            <a:solidFill>
              <a:srgbClr val="D76906"/>
            </a:solidFill>
            <a:ln cap="flat" cmpd="sng" w="9525">
              <a:solidFill>
                <a:srgbClr val="D769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005553" y="2827861"/>
              <a:ext cx="1007839" cy="959345"/>
            </a:xfrm>
            <a:custGeom>
              <a:rect b="b" l="l" r="r" t="t"/>
              <a:pathLst>
                <a:path extrusionOk="0" h="9100" w="9560">
                  <a:moveTo>
                    <a:pt x="8194" y="0"/>
                  </a:moveTo>
                  <a:cubicBezTo>
                    <a:pt x="7737" y="0"/>
                    <a:pt x="7418" y="271"/>
                    <a:pt x="7250" y="834"/>
                  </a:cubicBezTo>
                  <a:lnTo>
                    <a:pt x="6317" y="5823"/>
                  </a:lnTo>
                  <a:lnTo>
                    <a:pt x="3450" y="3123"/>
                  </a:lnTo>
                  <a:lnTo>
                    <a:pt x="1500" y="1290"/>
                  </a:lnTo>
                  <a:lnTo>
                    <a:pt x="1" y="2865"/>
                  </a:lnTo>
                  <a:cubicBezTo>
                    <a:pt x="1" y="2865"/>
                    <a:pt x="4371" y="9099"/>
                    <a:pt x="6902" y="9099"/>
                  </a:cubicBezTo>
                  <a:cubicBezTo>
                    <a:pt x="7029" y="9099"/>
                    <a:pt x="7152" y="9083"/>
                    <a:pt x="7270" y="9050"/>
                  </a:cubicBezTo>
                  <a:cubicBezTo>
                    <a:pt x="7346" y="9030"/>
                    <a:pt x="7422" y="8999"/>
                    <a:pt x="7498" y="8959"/>
                  </a:cubicBezTo>
                  <a:cubicBezTo>
                    <a:pt x="9559" y="7885"/>
                    <a:pt x="8678" y="84"/>
                    <a:pt x="8678" y="84"/>
                  </a:cubicBezTo>
                  <a:cubicBezTo>
                    <a:pt x="8503" y="28"/>
                    <a:pt x="8341" y="0"/>
                    <a:pt x="8194" y="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767982" y="2827861"/>
              <a:ext cx="987598" cy="937417"/>
            </a:xfrm>
            <a:custGeom>
              <a:rect b="b" l="l" r="r" t="t"/>
              <a:pathLst>
                <a:path extrusionOk="0" h="8892" w="9368">
                  <a:moveTo>
                    <a:pt x="1172" y="0"/>
                  </a:moveTo>
                  <a:cubicBezTo>
                    <a:pt x="1024" y="0"/>
                    <a:pt x="861" y="28"/>
                    <a:pt x="685" y="84"/>
                  </a:cubicBezTo>
                  <a:cubicBezTo>
                    <a:pt x="685" y="84"/>
                    <a:pt x="1" y="7627"/>
                    <a:pt x="1916" y="8726"/>
                  </a:cubicBezTo>
                  <a:cubicBezTo>
                    <a:pt x="1926" y="8736"/>
                    <a:pt x="1941" y="8741"/>
                    <a:pt x="1951" y="8746"/>
                  </a:cubicBezTo>
                  <a:cubicBezTo>
                    <a:pt x="2140" y="8846"/>
                    <a:pt x="2346" y="8891"/>
                    <a:pt x="2566" y="8891"/>
                  </a:cubicBezTo>
                  <a:cubicBezTo>
                    <a:pt x="5085" y="8891"/>
                    <a:pt x="9367" y="2865"/>
                    <a:pt x="9367" y="2865"/>
                  </a:cubicBezTo>
                  <a:lnTo>
                    <a:pt x="7863" y="1290"/>
                  </a:lnTo>
                  <a:lnTo>
                    <a:pt x="6090" y="2961"/>
                  </a:lnTo>
                  <a:lnTo>
                    <a:pt x="3050" y="5823"/>
                  </a:lnTo>
                  <a:lnTo>
                    <a:pt x="2118" y="834"/>
                  </a:lnTo>
                  <a:cubicBezTo>
                    <a:pt x="1950" y="271"/>
                    <a:pt x="1631" y="0"/>
                    <a:pt x="1172" y="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1584577" y="3226458"/>
              <a:ext cx="1562045" cy="999827"/>
            </a:xfrm>
            <a:custGeom>
              <a:rect b="b" l="l" r="r" t="t"/>
              <a:pathLst>
                <a:path extrusionOk="0" h="9484" w="14817">
                  <a:moveTo>
                    <a:pt x="547" y="1"/>
                  </a:moveTo>
                  <a:cubicBezTo>
                    <a:pt x="998" y="3496"/>
                    <a:pt x="567" y="6085"/>
                    <a:pt x="253" y="7356"/>
                  </a:cubicBezTo>
                  <a:cubicBezTo>
                    <a:pt x="117" y="7923"/>
                    <a:pt x="0" y="8227"/>
                    <a:pt x="0" y="8227"/>
                  </a:cubicBezTo>
                  <a:lnTo>
                    <a:pt x="13014" y="9332"/>
                  </a:lnTo>
                  <a:lnTo>
                    <a:pt x="14817" y="9484"/>
                  </a:lnTo>
                  <a:cubicBezTo>
                    <a:pt x="14569" y="8815"/>
                    <a:pt x="14391" y="8091"/>
                    <a:pt x="14275" y="7356"/>
                  </a:cubicBezTo>
                  <a:cubicBezTo>
                    <a:pt x="14088" y="6171"/>
                    <a:pt x="14042" y="4945"/>
                    <a:pt x="14067" y="3846"/>
                  </a:cubicBezTo>
                  <a:cubicBezTo>
                    <a:pt x="14118" y="1688"/>
                    <a:pt x="14432" y="1"/>
                    <a:pt x="14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1477153" y="3539032"/>
              <a:ext cx="2071130" cy="1191380"/>
            </a:xfrm>
            <a:custGeom>
              <a:rect b="b" l="l" r="r" t="t"/>
              <a:pathLst>
                <a:path extrusionOk="0" h="11301" w="19646">
                  <a:moveTo>
                    <a:pt x="12722" y="1"/>
                  </a:moveTo>
                  <a:cubicBezTo>
                    <a:pt x="10445" y="1"/>
                    <a:pt x="1078" y="5064"/>
                    <a:pt x="1019" y="5262"/>
                  </a:cubicBezTo>
                  <a:cubicBezTo>
                    <a:pt x="1" y="8661"/>
                    <a:pt x="1014" y="10612"/>
                    <a:pt x="2833" y="11300"/>
                  </a:cubicBezTo>
                  <a:lnTo>
                    <a:pt x="5619" y="11300"/>
                  </a:lnTo>
                  <a:cubicBezTo>
                    <a:pt x="8157" y="10080"/>
                    <a:pt x="10897" y="5348"/>
                    <a:pt x="10897" y="5348"/>
                  </a:cubicBezTo>
                  <a:lnTo>
                    <a:pt x="11819" y="7101"/>
                  </a:lnTo>
                  <a:lnTo>
                    <a:pt x="14022" y="11300"/>
                  </a:lnTo>
                  <a:lnTo>
                    <a:pt x="19645" y="11300"/>
                  </a:lnTo>
                  <a:cubicBezTo>
                    <a:pt x="19645" y="11300"/>
                    <a:pt x="14848" y="258"/>
                    <a:pt x="12873" y="9"/>
                  </a:cubicBezTo>
                  <a:cubicBezTo>
                    <a:pt x="12827" y="3"/>
                    <a:pt x="12776" y="1"/>
                    <a:pt x="12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1642243" y="3774965"/>
              <a:ext cx="1563205" cy="944269"/>
            </a:xfrm>
            <a:custGeom>
              <a:rect b="b" l="l" r="r" t="t"/>
              <a:pathLst>
                <a:path extrusionOk="0" fill="none" h="8957" w="14828">
                  <a:moveTo>
                    <a:pt x="0" y="5755"/>
                  </a:moveTo>
                  <a:cubicBezTo>
                    <a:pt x="2801" y="3906"/>
                    <a:pt x="5653" y="2138"/>
                    <a:pt x="8556" y="456"/>
                  </a:cubicBezTo>
                  <a:cubicBezTo>
                    <a:pt x="8951" y="228"/>
                    <a:pt x="9377" y="0"/>
                    <a:pt x="9822" y="61"/>
                  </a:cubicBezTo>
                  <a:cubicBezTo>
                    <a:pt x="10375" y="142"/>
                    <a:pt x="10760" y="638"/>
                    <a:pt x="11058" y="1110"/>
                  </a:cubicBezTo>
                  <a:cubicBezTo>
                    <a:pt x="12791" y="3794"/>
                    <a:pt x="13657" y="5983"/>
                    <a:pt x="14827" y="8956"/>
                  </a:cubicBezTo>
                </a:path>
              </a:pathLst>
            </a:custGeom>
            <a:noFill/>
            <a:ln cap="rnd" cmpd="sng" w="9525">
              <a:solidFill>
                <a:srgbClr val="D91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1626746" y="4121484"/>
              <a:ext cx="135152" cy="137893"/>
            </a:xfrm>
            <a:custGeom>
              <a:rect b="b" l="l" r="r" t="t"/>
              <a:pathLst>
                <a:path extrusionOk="0" fill="none" h="1308" w="1282">
                  <a:moveTo>
                    <a:pt x="0" y="1"/>
                  </a:moveTo>
                  <a:cubicBezTo>
                    <a:pt x="542" y="295"/>
                    <a:pt x="998" y="756"/>
                    <a:pt x="1282" y="1308"/>
                  </a:cubicBezTo>
                </a:path>
              </a:pathLst>
            </a:custGeom>
            <a:noFill/>
            <a:ln cap="rnd" cmpd="sng" w="9525">
              <a:solidFill>
                <a:srgbClr val="D91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2166609" y="4073201"/>
              <a:ext cx="740066" cy="657204"/>
            </a:xfrm>
            <a:custGeom>
              <a:rect b="b" l="l" r="r" t="t"/>
              <a:pathLst>
                <a:path extrusionOk="0" h="6234" w="7020">
                  <a:moveTo>
                    <a:pt x="3811" y="1"/>
                  </a:moveTo>
                  <a:cubicBezTo>
                    <a:pt x="3779" y="1"/>
                    <a:pt x="3746" y="2"/>
                    <a:pt x="3714" y="3"/>
                  </a:cubicBezTo>
                  <a:cubicBezTo>
                    <a:pt x="391" y="129"/>
                    <a:pt x="31" y="6011"/>
                    <a:pt x="1" y="6233"/>
                  </a:cubicBezTo>
                  <a:lnTo>
                    <a:pt x="6150" y="6233"/>
                  </a:lnTo>
                  <a:cubicBezTo>
                    <a:pt x="6150" y="6233"/>
                    <a:pt x="7019" y="1"/>
                    <a:pt x="3811" y="1"/>
                  </a:cubicBezTo>
                  <a:close/>
                </a:path>
              </a:pathLst>
            </a:custGeom>
            <a:solidFill>
              <a:srgbClr val="D91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2380720" y="1243171"/>
              <a:ext cx="1380086" cy="2295891"/>
            </a:xfrm>
            <a:custGeom>
              <a:rect b="b" l="l" r="r" t="t"/>
              <a:pathLst>
                <a:path extrusionOk="0" h="21778" w="13091">
                  <a:moveTo>
                    <a:pt x="13090" y="0"/>
                  </a:moveTo>
                  <a:lnTo>
                    <a:pt x="1" y="1839"/>
                  </a:lnTo>
                  <a:lnTo>
                    <a:pt x="1" y="21777"/>
                  </a:lnTo>
                  <a:lnTo>
                    <a:pt x="13090" y="19933"/>
                  </a:lnTo>
                  <a:lnTo>
                    <a:pt x="130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2444816" y="1536347"/>
              <a:ext cx="1251892" cy="184911"/>
            </a:xfrm>
            <a:custGeom>
              <a:rect b="b" l="l" r="r" t="t"/>
              <a:pathLst>
                <a:path extrusionOk="0" h="1754" w="11875">
                  <a:moveTo>
                    <a:pt x="11859" y="0"/>
                  </a:moveTo>
                  <a:lnTo>
                    <a:pt x="1" y="1667"/>
                  </a:lnTo>
                  <a:lnTo>
                    <a:pt x="11" y="1753"/>
                  </a:lnTo>
                  <a:lnTo>
                    <a:pt x="11875" y="81"/>
                  </a:lnTo>
                  <a:lnTo>
                    <a:pt x="1185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2444289" y="1549630"/>
              <a:ext cx="1252946" cy="193450"/>
            </a:xfrm>
            <a:custGeom>
              <a:rect b="b" l="l" r="r" t="t"/>
              <a:pathLst>
                <a:path extrusionOk="0" h="1835" w="11885">
                  <a:moveTo>
                    <a:pt x="11859" y="1"/>
                  </a:moveTo>
                  <a:lnTo>
                    <a:pt x="1" y="1668"/>
                  </a:lnTo>
                  <a:lnTo>
                    <a:pt x="21" y="1835"/>
                  </a:lnTo>
                  <a:lnTo>
                    <a:pt x="11885" y="168"/>
                  </a:lnTo>
                  <a:lnTo>
                    <a:pt x="1185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2445344" y="1709870"/>
              <a:ext cx="645291" cy="526691"/>
            </a:xfrm>
            <a:custGeom>
              <a:rect b="b" l="l" r="r" t="t"/>
              <a:pathLst>
                <a:path extrusionOk="0" h="4996" w="6121">
                  <a:moveTo>
                    <a:pt x="6120" y="1"/>
                  </a:moveTo>
                  <a:lnTo>
                    <a:pt x="1" y="862"/>
                  </a:lnTo>
                  <a:lnTo>
                    <a:pt x="1" y="4995"/>
                  </a:lnTo>
                  <a:lnTo>
                    <a:pt x="6120" y="4134"/>
                  </a:lnTo>
                  <a:lnTo>
                    <a:pt x="612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146502" y="2124808"/>
              <a:ext cx="549146" cy="513302"/>
            </a:xfrm>
            <a:custGeom>
              <a:rect b="b" l="l" r="r" t="t"/>
              <a:pathLst>
                <a:path extrusionOk="0" h="4869" w="5209">
                  <a:moveTo>
                    <a:pt x="5208" y="1"/>
                  </a:moveTo>
                  <a:lnTo>
                    <a:pt x="1" y="735"/>
                  </a:lnTo>
                  <a:lnTo>
                    <a:pt x="1" y="4869"/>
                  </a:lnTo>
                  <a:lnTo>
                    <a:pt x="5208" y="4134"/>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2445344" y="2609218"/>
              <a:ext cx="1250311" cy="274520"/>
            </a:xfrm>
            <a:custGeom>
              <a:rect b="b" l="l" r="r" t="t"/>
              <a:pathLst>
                <a:path extrusionOk="0" h="2604" w="11860">
                  <a:moveTo>
                    <a:pt x="11859" y="0"/>
                  </a:moveTo>
                  <a:lnTo>
                    <a:pt x="1" y="1672"/>
                  </a:lnTo>
                  <a:lnTo>
                    <a:pt x="1" y="2604"/>
                  </a:lnTo>
                  <a:lnTo>
                    <a:pt x="11859" y="937"/>
                  </a:lnTo>
                  <a:lnTo>
                    <a:pt x="1185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2445344" y="3008131"/>
              <a:ext cx="1250311" cy="200830"/>
            </a:xfrm>
            <a:custGeom>
              <a:rect b="b" l="l" r="r" t="t"/>
              <a:pathLst>
                <a:path extrusionOk="0" h="1905" w="11860">
                  <a:moveTo>
                    <a:pt x="11859" y="0"/>
                  </a:moveTo>
                  <a:lnTo>
                    <a:pt x="1" y="1672"/>
                  </a:lnTo>
                  <a:lnTo>
                    <a:pt x="1" y="1905"/>
                  </a:lnTo>
                  <a:lnTo>
                    <a:pt x="11859" y="238"/>
                  </a:lnTo>
                  <a:lnTo>
                    <a:pt x="1185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2445344" y="3056730"/>
              <a:ext cx="1250311" cy="262818"/>
            </a:xfrm>
            <a:custGeom>
              <a:rect b="b" l="l" r="r" t="t"/>
              <a:pathLst>
                <a:path extrusionOk="0" h="2493" w="11860">
                  <a:moveTo>
                    <a:pt x="11859" y="0"/>
                  </a:moveTo>
                  <a:lnTo>
                    <a:pt x="1" y="1667"/>
                  </a:lnTo>
                  <a:lnTo>
                    <a:pt x="1" y="2492"/>
                  </a:lnTo>
                  <a:lnTo>
                    <a:pt x="11859" y="826"/>
                  </a:lnTo>
                  <a:lnTo>
                    <a:pt x="1185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3145975" y="1628696"/>
              <a:ext cx="550727" cy="86130"/>
            </a:xfrm>
            <a:custGeom>
              <a:rect b="b" l="l" r="r" t="t"/>
              <a:pathLst>
                <a:path extrusionOk="0" h="817" w="5224">
                  <a:moveTo>
                    <a:pt x="5208" y="1"/>
                  </a:moveTo>
                  <a:lnTo>
                    <a:pt x="1" y="735"/>
                  </a:lnTo>
                  <a:lnTo>
                    <a:pt x="11" y="816"/>
                  </a:lnTo>
                  <a:lnTo>
                    <a:pt x="5224" y="87"/>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3145975" y="1671391"/>
              <a:ext cx="550727" cy="86130"/>
            </a:xfrm>
            <a:custGeom>
              <a:rect b="b" l="l" r="r" t="t"/>
              <a:pathLst>
                <a:path extrusionOk="0" h="817" w="5224">
                  <a:moveTo>
                    <a:pt x="5208" y="1"/>
                  </a:moveTo>
                  <a:lnTo>
                    <a:pt x="1" y="735"/>
                  </a:lnTo>
                  <a:lnTo>
                    <a:pt x="11" y="816"/>
                  </a:lnTo>
                  <a:lnTo>
                    <a:pt x="5224" y="87"/>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3145975" y="1714192"/>
              <a:ext cx="550727" cy="86025"/>
            </a:xfrm>
            <a:custGeom>
              <a:rect b="b" l="l" r="r" t="t"/>
              <a:pathLst>
                <a:path extrusionOk="0" h="816" w="5224">
                  <a:moveTo>
                    <a:pt x="5208" y="0"/>
                  </a:moveTo>
                  <a:lnTo>
                    <a:pt x="1" y="735"/>
                  </a:lnTo>
                  <a:lnTo>
                    <a:pt x="11" y="816"/>
                  </a:lnTo>
                  <a:lnTo>
                    <a:pt x="5224" y="86"/>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145975" y="1756888"/>
              <a:ext cx="550727" cy="86025"/>
            </a:xfrm>
            <a:custGeom>
              <a:rect b="b" l="l" r="r" t="t"/>
              <a:pathLst>
                <a:path extrusionOk="0" h="816" w="5224">
                  <a:moveTo>
                    <a:pt x="5208" y="0"/>
                  </a:moveTo>
                  <a:lnTo>
                    <a:pt x="1" y="735"/>
                  </a:lnTo>
                  <a:lnTo>
                    <a:pt x="11" y="816"/>
                  </a:lnTo>
                  <a:lnTo>
                    <a:pt x="5224" y="87"/>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3145975" y="1799584"/>
              <a:ext cx="550727" cy="86657"/>
            </a:xfrm>
            <a:custGeom>
              <a:rect b="b" l="l" r="r" t="t"/>
              <a:pathLst>
                <a:path extrusionOk="0" h="822" w="5224">
                  <a:moveTo>
                    <a:pt x="5208" y="1"/>
                  </a:moveTo>
                  <a:lnTo>
                    <a:pt x="1" y="735"/>
                  </a:lnTo>
                  <a:lnTo>
                    <a:pt x="11" y="821"/>
                  </a:lnTo>
                  <a:lnTo>
                    <a:pt x="5224" y="87"/>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3145975" y="1842279"/>
              <a:ext cx="550727" cy="86657"/>
            </a:xfrm>
            <a:custGeom>
              <a:rect b="b" l="l" r="r" t="t"/>
              <a:pathLst>
                <a:path extrusionOk="0" h="822" w="5224">
                  <a:moveTo>
                    <a:pt x="5208" y="1"/>
                  </a:moveTo>
                  <a:lnTo>
                    <a:pt x="1" y="735"/>
                  </a:lnTo>
                  <a:lnTo>
                    <a:pt x="11" y="822"/>
                  </a:lnTo>
                  <a:lnTo>
                    <a:pt x="5224" y="87"/>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145975" y="1885080"/>
              <a:ext cx="550727" cy="86552"/>
            </a:xfrm>
            <a:custGeom>
              <a:rect b="b" l="l" r="r" t="t"/>
              <a:pathLst>
                <a:path extrusionOk="0" h="821" w="5224">
                  <a:moveTo>
                    <a:pt x="5208" y="0"/>
                  </a:moveTo>
                  <a:lnTo>
                    <a:pt x="1" y="735"/>
                  </a:lnTo>
                  <a:lnTo>
                    <a:pt x="11" y="821"/>
                  </a:lnTo>
                  <a:lnTo>
                    <a:pt x="5224" y="86"/>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3145975" y="1928303"/>
              <a:ext cx="550727" cy="86130"/>
            </a:xfrm>
            <a:custGeom>
              <a:rect b="b" l="l" r="r" t="t"/>
              <a:pathLst>
                <a:path extrusionOk="0" h="817" w="5224">
                  <a:moveTo>
                    <a:pt x="5208" y="0"/>
                  </a:moveTo>
                  <a:lnTo>
                    <a:pt x="1" y="730"/>
                  </a:lnTo>
                  <a:lnTo>
                    <a:pt x="11" y="816"/>
                  </a:lnTo>
                  <a:lnTo>
                    <a:pt x="5224" y="82"/>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145975" y="1970998"/>
              <a:ext cx="550727" cy="86130"/>
            </a:xfrm>
            <a:custGeom>
              <a:rect b="b" l="l" r="r" t="t"/>
              <a:pathLst>
                <a:path extrusionOk="0" h="817" w="5224">
                  <a:moveTo>
                    <a:pt x="5208" y="1"/>
                  </a:moveTo>
                  <a:lnTo>
                    <a:pt x="1" y="730"/>
                  </a:lnTo>
                  <a:lnTo>
                    <a:pt x="11" y="816"/>
                  </a:lnTo>
                  <a:lnTo>
                    <a:pt x="5224" y="82"/>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3145975" y="2013694"/>
              <a:ext cx="550727" cy="86130"/>
            </a:xfrm>
            <a:custGeom>
              <a:rect b="b" l="l" r="r" t="t"/>
              <a:pathLst>
                <a:path extrusionOk="0" h="817" w="5224">
                  <a:moveTo>
                    <a:pt x="5208" y="1"/>
                  </a:moveTo>
                  <a:lnTo>
                    <a:pt x="1" y="730"/>
                  </a:lnTo>
                  <a:lnTo>
                    <a:pt x="11" y="817"/>
                  </a:lnTo>
                  <a:lnTo>
                    <a:pt x="5224" y="82"/>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3145975" y="2056495"/>
              <a:ext cx="550727" cy="86025"/>
            </a:xfrm>
            <a:custGeom>
              <a:rect b="b" l="l" r="r" t="t"/>
              <a:pathLst>
                <a:path extrusionOk="0" h="816" w="5224">
                  <a:moveTo>
                    <a:pt x="5208" y="0"/>
                  </a:moveTo>
                  <a:lnTo>
                    <a:pt x="1" y="730"/>
                  </a:lnTo>
                  <a:lnTo>
                    <a:pt x="11" y="816"/>
                  </a:lnTo>
                  <a:lnTo>
                    <a:pt x="5224" y="81"/>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2444289" y="2828072"/>
              <a:ext cx="637174" cy="98465"/>
            </a:xfrm>
            <a:custGeom>
              <a:rect b="b" l="l" r="r" t="t"/>
              <a:pathLst>
                <a:path extrusionOk="0" h="934" w="6044">
                  <a:moveTo>
                    <a:pt x="6029" y="1"/>
                  </a:moveTo>
                  <a:lnTo>
                    <a:pt x="1" y="847"/>
                  </a:lnTo>
                  <a:lnTo>
                    <a:pt x="11" y="933"/>
                  </a:lnTo>
                  <a:lnTo>
                    <a:pt x="6044" y="82"/>
                  </a:lnTo>
                  <a:lnTo>
                    <a:pt x="602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2444289" y="2870873"/>
              <a:ext cx="637174" cy="98359"/>
            </a:xfrm>
            <a:custGeom>
              <a:rect b="b" l="l" r="r" t="t"/>
              <a:pathLst>
                <a:path extrusionOk="0" h="933" w="6044">
                  <a:moveTo>
                    <a:pt x="6029" y="0"/>
                  </a:moveTo>
                  <a:lnTo>
                    <a:pt x="1" y="846"/>
                  </a:lnTo>
                  <a:lnTo>
                    <a:pt x="11" y="932"/>
                  </a:lnTo>
                  <a:lnTo>
                    <a:pt x="6044" y="81"/>
                  </a:lnTo>
                  <a:lnTo>
                    <a:pt x="602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2444289" y="2913569"/>
              <a:ext cx="637174" cy="98359"/>
            </a:xfrm>
            <a:custGeom>
              <a:rect b="b" l="l" r="r" t="t"/>
              <a:pathLst>
                <a:path extrusionOk="0" h="933" w="6044">
                  <a:moveTo>
                    <a:pt x="6029" y="0"/>
                  </a:moveTo>
                  <a:lnTo>
                    <a:pt x="1" y="846"/>
                  </a:lnTo>
                  <a:lnTo>
                    <a:pt x="11" y="932"/>
                  </a:lnTo>
                  <a:lnTo>
                    <a:pt x="6044" y="81"/>
                  </a:lnTo>
                  <a:lnTo>
                    <a:pt x="602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2444289" y="2956264"/>
              <a:ext cx="637174" cy="98359"/>
            </a:xfrm>
            <a:custGeom>
              <a:rect b="b" l="l" r="r" t="t"/>
              <a:pathLst>
                <a:path extrusionOk="0" h="933" w="6044">
                  <a:moveTo>
                    <a:pt x="6029" y="1"/>
                  </a:moveTo>
                  <a:lnTo>
                    <a:pt x="1" y="847"/>
                  </a:lnTo>
                  <a:lnTo>
                    <a:pt x="11" y="933"/>
                  </a:lnTo>
                  <a:lnTo>
                    <a:pt x="6044" y="82"/>
                  </a:lnTo>
                  <a:lnTo>
                    <a:pt x="602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2444289" y="2998960"/>
              <a:ext cx="637174" cy="98359"/>
            </a:xfrm>
            <a:custGeom>
              <a:rect b="b" l="l" r="r" t="t"/>
              <a:pathLst>
                <a:path extrusionOk="0" h="933" w="6044">
                  <a:moveTo>
                    <a:pt x="6029" y="1"/>
                  </a:moveTo>
                  <a:lnTo>
                    <a:pt x="1" y="847"/>
                  </a:lnTo>
                  <a:lnTo>
                    <a:pt x="11" y="933"/>
                  </a:lnTo>
                  <a:lnTo>
                    <a:pt x="6044" y="87"/>
                  </a:lnTo>
                  <a:lnTo>
                    <a:pt x="602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2444289" y="3041761"/>
              <a:ext cx="637174" cy="98359"/>
            </a:xfrm>
            <a:custGeom>
              <a:rect b="b" l="l" r="r" t="t"/>
              <a:pathLst>
                <a:path extrusionOk="0" h="933" w="6044">
                  <a:moveTo>
                    <a:pt x="6029" y="0"/>
                  </a:moveTo>
                  <a:lnTo>
                    <a:pt x="1" y="846"/>
                  </a:lnTo>
                  <a:lnTo>
                    <a:pt x="11" y="932"/>
                  </a:lnTo>
                  <a:lnTo>
                    <a:pt x="6044" y="86"/>
                  </a:lnTo>
                  <a:lnTo>
                    <a:pt x="6029"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3145975" y="2741627"/>
              <a:ext cx="550727" cy="86025"/>
            </a:xfrm>
            <a:custGeom>
              <a:rect b="b" l="l" r="r" t="t"/>
              <a:pathLst>
                <a:path extrusionOk="0" h="816" w="5224">
                  <a:moveTo>
                    <a:pt x="5208" y="0"/>
                  </a:moveTo>
                  <a:lnTo>
                    <a:pt x="1" y="730"/>
                  </a:lnTo>
                  <a:lnTo>
                    <a:pt x="11" y="816"/>
                  </a:lnTo>
                  <a:lnTo>
                    <a:pt x="5224" y="81"/>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3145975" y="2784322"/>
              <a:ext cx="550727" cy="86130"/>
            </a:xfrm>
            <a:custGeom>
              <a:rect b="b" l="l" r="r" t="t"/>
              <a:pathLst>
                <a:path extrusionOk="0" h="817" w="5224">
                  <a:moveTo>
                    <a:pt x="5208" y="1"/>
                  </a:moveTo>
                  <a:lnTo>
                    <a:pt x="1" y="730"/>
                  </a:lnTo>
                  <a:lnTo>
                    <a:pt x="11" y="816"/>
                  </a:lnTo>
                  <a:lnTo>
                    <a:pt x="5224" y="82"/>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3145975" y="2827018"/>
              <a:ext cx="550727" cy="86130"/>
            </a:xfrm>
            <a:custGeom>
              <a:rect b="b" l="l" r="r" t="t"/>
              <a:pathLst>
                <a:path extrusionOk="0" h="817" w="5224">
                  <a:moveTo>
                    <a:pt x="5208" y="1"/>
                  </a:moveTo>
                  <a:lnTo>
                    <a:pt x="1" y="735"/>
                  </a:lnTo>
                  <a:lnTo>
                    <a:pt x="11" y="816"/>
                  </a:lnTo>
                  <a:lnTo>
                    <a:pt x="5224" y="82"/>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3145975" y="2869819"/>
              <a:ext cx="550727" cy="86025"/>
            </a:xfrm>
            <a:custGeom>
              <a:rect b="b" l="l" r="r" t="t"/>
              <a:pathLst>
                <a:path extrusionOk="0" h="816" w="5224">
                  <a:moveTo>
                    <a:pt x="5208" y="0"/>
                  </a:moveTo>
                  <a:lnTo>
                    <a:pt x="1" y="735"/>
                  </a:lnTo>
                  <a:lnTo>
                    <a:pt x="11" y="816"/>
                  </a:lnTo>
                  <a:lnTo>
                    <a:pt x="5224" y="81"/>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3145975" y="2912514"/>
              <a:ext cx="550727" cy="86025"/>
            </a:xfrm>
            <a:custGeom>
              <a:rect b="b" l="l" r="r" t="t"/>
              <a:pathLst>
                <a:path extrusionOk="0" h="816" w="5224">
                  <a:moveTo>
                    <a:pt x="5208" y="0"/>
                  </a:moveTo>
                  <a:lnTo>
                    <a:pt x="1" y="735"/>
                  </a:lnTo>
                  <a:lnTo>
                    <a:pt x="11" y="816"/>
                  </a:lnTo>
                  <a:lnTo>
                    <a:pt x="5224" y="81"/>
                  </a:lnTo>
                  <a:lnTo>
                    <a:pt x="520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3145975" y="2955210"/>
              <a:ext cx="550727" cy="86130"/>
            </a:xfrm>
            <a:custGeom>
              <a:rect b="b" l="l" r="r" t="t"/>
              <a:pathLst>
                <a:path extrusionOk="0" h="817" w="5224">
                  <a:moveTo>
                    <a:pt x="5208" y="1"/>
                  </a:moveTo>
                  <a:lnTo>
                    <a:pt x="1" y="735"/>
                  </a:lnTo>
                  <a:lnTo>
                    <a:pt x="11" y="816"/>
                  </a:lnTo>
                  <a:lnTo>
                    <a:pt x="5224" y="87"/>
                  </a:lnTo>
                  <a:lnTo>
                    <a:pt x="520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2789861" y="2209777"/>
              <a:ext cx="301298" cy="51341"/>
            </a:xfrm>
            <a:custGeom>
              <a:rect b="b" l="l" r="r" t="t"/>
              <a:pathLst>
                <a:path extrusionOk="0" h="487" w="2858">
                  <a:moveTo>
                    <a:pt x="2847" y="0"/>
                  </a:moveTo>
                  <a:lnTo>
                    <a:pt x="0" y="400"/>
                  </a:lnTo>
                  <a:lnTo>
                    <a:pt x="10" y="486"/>
                  </a:lnTo>
                  <a:lnTo>
                    <a:pt x="2857" y="81"/>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2789861" y="2252473"/>
              <a:ext cx="301298" cy="51341"/>
            </a:xfrm>
            <a:custGeom>
              <a:rect b="b" l="l" r="r" t="t"/>
              <a:pathLst>
                <a:path extrusionOk="0" h="487" w="2858">
                  <a:moveTo>
                    <a:pt x="2847" y="0"/>
                  </a:moveTo>
                  <a:lnTo>
                    <a:pt x="0" y="400"/>
                  </a:lnTo>
                  <a:lnTo>
                    <a:pt x="10" y="487"/>
                  </a:lnTo>
                  <a:lnTo>
                    <a:pt x="2857" y="81"/>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2789861" y="2295168"/>
              <a:ext cx="301298" cy="51341"/>
            </a:xfrm>
            <a:custGeom>
              <a:rect b="b" l="l" r="r" t="t"/>
              <a:pathLst>
                <a:path extrusionOk="0" h="487" w="2858">
                  <a:moveTo>
                    <a:pt x="2847" y="1"/>
                  </a:moveTo>
                  <a:lnTo>
                    <a:pt x="0" y="401"/>
                  </a:lnTo>
                  <a:lnTo>
                    <a:pt x="10" y="487"/>
                  </a:lnTo>
                  <a:lnTo>
                    <a:pt x="2857" y="87"/>
                  </a:lnTo>
                  <a:lnTo>
                    <a:pt x="2847"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2789861" y="2337864"/>
              <a:ext cx="301298" cy="51446"/>
            </a:xfrm>
            <a:custGeom>
              <a:rect b="b" l="l" r="r" t="t"/>
              <a:pathLst>
                <a:path extrusionOk="0" h="488" w="2858">
                  <a:moveTo>
                    <a:pt x="2847" y="1"/>
                  </a:moveTo>
                  <a:lnTo>
                    <a:pt x="0" y="401"/>
                  </a:lnTo>
                  <a:lnTo>
                    <a:pt x="10" y="487"/>
                  </a:lnTo>
                  <a:lnTo>
                    <a:pt x="2857" y="87"/>
                  </a:lnTo>
                  <a:lnTo>
                    <a:pt x="2847"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2789861" y="2380665"/>
              <a:ext cx="301298" cy="51341"/>
            </a:xfrm>
            <a:custGeom>
              <a:rect b="b" l="l" r="r" t="t"/>
              <a:pathLst>
                <a:path extrusionOk="0" h="487" w="2858">
                  <a:moveTo>
                    <a:pt x="2847" y="0"/>
                  </a:moveTo>
                  <a:lnTo>
                    <a:pt x="0" y="400"/>
                  </a:lnTo>
                  <a:lnTo>
                    <a:pt x="10" y="486"/>
                  </a:lnTo>
                  <a:lnTo>
                    <a:pt x="2857" y="86"/>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2789861" y="2423360"/>
              <a:ext cx="301298" cy="51341"/>
            </a:xfrm>
            <a:custGeom>
              <a:rect b="b" l="l" r="r" t="t"/>
              <a:pathLst>
                <a:path extrusionOk="0" h="487" w="2858">
                  <a:moveTo>
                    <a:pt x="2847" y="0"/>
                  </a:moveTo>
                  <a:lnTo>
                    <a:pt x="0" y="400"/>
                  </a:lnTo>
                  <a:lnTo>
                    <a:pt x="10" y="487"/>
                  </a:lnTo>
                  <a:lnTo>
                    <a:pt x="2857" y="86"/>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2789861" y="2466056"/>
              <a:ext cx="301298" cy="51341"/>
            </a:xfrm>
            <a:custGeom>
              <a:rect b="b" l="l" r="r" t="t"/>
              <a:pathLst>
                <a:path extrusionOk="0" h="487" w="2858">
                  <a:moveTo>
                    <a:pt x="2847" y="0"/>
                  </a:moveTo>
                  <a:lnTo>
                    <a:pt x="0" y="401"/>
                  </a:lnTo>
                  <a:lnTo>
                    <a:pt x="10" y="487"/>
                  </a:lnTo>
                  <a:lnTo>
                    <a:pt x="2857" y="87"/>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2789861" y="2508751"/>
              <a:ext cx="301298" cy="51446"/>
            </a:xfrm>
            <a:custGeom>
              <a:rect b="b" l="l" r="r" t="t"/>
              <a:pathLst>
                <a:path extrusionOk="0" h="488" w="2858">
                  <a:moveTo>
                    <a:pt x="2847" y="1"/>
                  </a:moveTo>
                  <a:lnTo>
                    <a:pt x="0" y="401"/>
                  </a:lnTo>
                  <a:lnTo>
                    <a:pt x="10" y="487"/>
                  </a:lnTo>
                  <a:lnTo>
                    <a:pt x="2857" y="87"/>
                  </a:lnTo>
                  <a:lnTo>
                    <a:pt x="2847"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2789861" y="2551447"/>
              <a:ext cx="301298" cy="51446"/>
            </a:xfrm>
            <a:custGeom>
              <a:rect b="b" l="l" r="r" t="t"/>
              <a:pathLst>
                <a:path extrusionOk="0" h="488" w="2858">
                  <a:moveTo>
                    <a:pt x="2847" y="1"/>
                  </a:moveTo>
                  <a:lnTo>
                    <a:pt x="0" y="401"/>
                  </a:lnTo>
                  <a:lnTo>
                    <a:pt x="10" y="487"/>
                  </a:lnTo>
                  <a:lnTo>
                    <a:pt x="2857" y="87"/>
                  </a:lnTo>
                  <a:lnTo>
                    <a:pt x="2847"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789861" y="2594248"/>
              <a:ext cx="301298" cy="51341"/>
            </a:xfrm>
            <a:custGeom>
              <a:rect b="b" l="l" r="r" t="t"/>
              <a:pathLst>
                <a:path extrusionOk="0" h="487" w="2858">
                  <a:moveTo>
                    <a:pt x="2847" y="0"/>
                  </a:moveTo>
                  <a:lnTo>
                    <a:pt x="0" y="405"/>
                  </a:lnTo>
                  <a:lnTo>
                    <a:pt x="10" y="487"/>
                  </a:lnTo>
                  <a:lnTo>
                    <a:pt x="2857" y="86"/>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2789861" y="2636944"/>
              <a:ext cx="301298" cy="51341"/>
            </a:xfrm>
            <a:custGeom>
              <a:rect b="b" l="l" r="r" t="t"/>
              <a:pathLst>
                <a:path extrusionOk="0" h="487" w="2858">
                  <a:moveTo>
                    <a:pt x="2847" y="0"/>
                  </a:moveTo>
                  <a:lnTo>
                    <a:pt x="0" y="406"/>
                  </a:lnTo>
                  <a:lnTo>
                    <a:pt x="10" y="487"/>
                  </a:lnTo>
                  <a:lnTo>
                    <a:pt x="2857" y="87"/>
                  </a:lnTo>
                  <a:lnTo>
                    <a:pt x="2847"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2444816" y="2258271"/>
              <a:ext cx="300770" cy="50919"/>
            </a:xfrm>
            <a:custGeom>
              <a:rect b="b" l="l" r="r" t="t"/>
              <a:pathLst>
                <a:path extrusionOk="0" h="483" w="2853">
                  <a:moveTo>
                    <a:pt x="2843" y="1"/>
                  </a:moveTo>
                  <a:lnTo>
                    <a:pt x="1" y="401"/>
                  </a:lnTo>
                  <a:lnTo>
                    <a:pt x="11" y="482"/>
                  </a:lnTo>
                  <a:lnTo>
                    <a:pt x="2853" y="82"/>
                  </a:lnTo>
                  <a:lnTo>
                    <a:pt x="284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2444816" y="2301072"/>
              <a:ext cx="300770" cy="50814"/>
            </a:xfrm>
            <a:custGeom>
              <a:rect b="b" l="l" r="r" t="t"/>
              <a:pathLst>
                <a:path extrusionOk="0" h="482" w="2853">
                  <a:moveTo>
                    <a:pt x="2843" y="0"/>
                  </a:moveTo>
                  <a:lnTo>
                    <a:pt x="1" y="400"/>
                  </a:lnTo>
                  <a:lnTo>
                    <a:pt x="11" y="481"/>
                  </a:lnTo>
                  <a:lnTo>
                    <a:pt x="2853" y="81"/>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2444816" y="2343767"/>
              <a:ext cx="300770" cy="50814"/>
            </a:xfrm>
            <a:custGeom>
              <a:rect b="b" l="l" r="r" t="t"/>
              <a:pathLst>
                <a:path extrusionOk="0" h="482" w="2853">
                  <a:moveTo>
                    <a:pt x="2843" y="0"/>
                  </a:moveTo>
                  <a:lnTo>
                    <a:pt x="1" y="401"/>
                  </a:lnTo>
                  <a:lnTo>
                    <a:pt x="11" y="482"/>
                  </a:lnTo>
                  <a:lnTo>
                    <a:pt x="2853" y="87"/>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2444816" y="2386463"/>
              <a:ext cx="300770" cy="51446"/>
            </a:xfrm>
            <a:custGeom>
              <a:rect b="b" l="l" r="r" t="t"/>
              <a:pathLst>
                <a:path extrusionOk="0" h="488" w="2853">
                  <a:moveTo>
                    <a:pt x="2843" y="1"/>
                  </a:moveTo>
                  <a:lnTo>
                    <a:pt x="1" y="401"/>
                  </a:lnTo>
                  <a:lnTo>
                    <a:pt x="11" y="487"/>
                  </a:lnTo>
                  <a:lnTo>
                    <a:pt x="2853" y="87"/>
                  </a:lnTo>
                  <a:lnTo>
                    <a:pt x="284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2444816" y="2429158"/>
              <a:ext cx="300770" cy="51446"/>
            </a:xfrm>
            <a:custGeom>
              <a:rect b="b" l="l" r="r" t="t"/>
              <a:pathLst>
                <a:path extrusionOk="0" h="488" w="2853">
                  <a:moveTo>
                    <a:pt x="2843" y="1"/>
                  </a:moveTo>
                  <a:lnTo>
                    <a:pt x="1" y="401"/>
                  </a:lnTo>
                  <a:lnTo>
                    <a:pt x="11" y="487"/>
                  </a:lnTo>
                  <a:lnTo>
                    <a:pt x="2853" y="87"/>
                  </a:lnTo>
                  <a:lnTo>
                    <a:pt x="284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2444816" y="2471959"/>
              <a:ext cx="300770" cy="51341"/>
            </a:xfrm>
            <a:custGeom>
              <a:rect b="b" l="l" r="r" t="t"/>
              <a:pathLst>
                <a:path extrusionOk="0" h="487" w="2853">
                  <a:moveTo>
                    <a:pt x="2843" y="0"/>
                  </a:moveTo>
                  <a:lnTo>
                    <a:pt x="1" y="400"/>
                  </a:lnTo>
                  <a:lnTo>
                    <a:pt x="11" y="487"/>
                  </a:lnTo>
                  <a:lnTo>
                    <a:pt x="2853" y="86"/>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2444816" y="2514655"/>
              <a:ext cx="300770" cy="51341"/>
            </a:xfrm>
            <a:custGeom>
              <a:rect b="b" l="l" r="r" t="t"/>
              <a:pathLst>
                <a:path extrusionOk="0" h="487" w="2853">
                  <a:moveTo>
                    <a:pt x="2843" y="0"/>
                  </a:moveTo>
                  <a:lnTo>
                    <a:pt x="1" y="401"/>
                  </a:lnTo>
                  <a:lnTo>
                    <a:pt x="11" y="487"/>
                  </a:lnTo>
                  <a:lnTo>
                    <a:pt x="2853" y="87"/>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2444816" y="2557351"/>
              <a:ext cx="300770" cy="51341"/>
            </a:xfrm>
            <a:custGeom>
              <a:rect b="b" l="l" r="r" t="t"/>
              <a:pathLst>
                <a:path extrusionOk="0" h="487" w="2853">
                  <a:moveTo>
                    <a:pt x="2843" y="1"/>
                  </a:moveTo>
                  <a:lnTo>
                    <a:pt x="1" y="401"/>
                  </a:lnTo>
                  <a:lnTo>
                    <a:pt x="11" y="487"/>
                  </a:lnTo>
                  <a:lnTo>
                    <a:pt x="2853" y="87"/>
                  </a:lnTo>
                  <a:lnTo>
                    <a:pt x="284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2444816" y="2600046"/>
              <a:ext cx="300770" cy="51446"/>
            </a:xfrm>
            <a:custGeom>
              <a:rect b="b" l="l" r="r" t="t"/>
              <a:pathLst>
                <a:path extrusionOk="0" h="488" w="2853">
                  <a:moveTo>
                    <a:pt x="2843" y="1"/>
                  </a:moveTo>
                  <a:lnTo>
                    <a:pt x="1" y="401"/>
                  </a:lnTo>
                  <a:lnTo>
                    <a:pt x="11" y="487"/>
                  </a:lnTo>
                  <a:lnTo>
                    <a:pt x="2853" y="87"/>
                  </a:lnTo>
                  <a:lnTo>
                    <a:pt x="284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2444816" y="2642847"/>
              <a:ext cx="300770" cy="51341"/>
            </a:xfrm>
            <a:custGeom>
              <a:rect b="b" l="l" r="r" t="t"/>
              <a:pathLst>
                <a:path extrusionOk="0" h="487" w="2853">
                  <a:moveTo>
                    <a:pt x="2843" y="0"/>
                  </a:moveTo>
                  <a:lnTo>
                    <a:pt x="1" y="400"/>
                  </a:lnTo>
                  <a:lnTo>
                    <a:pt x="11" y="486"/>
                  </a:lnTo>
                  <a:lnTo>
                    <a:pt x="2853" y="86"/>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2444816" y="2685543"/>
              <a:ext cx="300770" cy="51341"/>
            </a:xfrm>
            <a:custGeom>
              <a:rect b="b" l="l" r="r" t="t"/>
              <a:pathLst>
                <a:path extrusionOk="0" h="487" w="2853">
                  <a:moveTo>
                    <a:pt x="2843" y="0"/>
                  </a:moveTo>
                  <a:lnTo>
                    <a:pt x="1" y="401"/>
                  </a:lnTo>
                  <a:lnTo>
                    <a:pt x="11" y="487"/>
                  </a:lnTo>
                  <a:lnTo>
                    <a:pt x="2853" y="87"/>
                  </a:lnTo>
                  <a:lnTo>
                    <a:pt x="284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2731036" y="1458335"/>
              <a:ext cx="140634" cy="164565"/>
            </a:xfrm>
            <a:custGeom>
              <a:rect b="b" l="l" r="r" t="t"/>
              <a:pathLst>
                <a:path extrusionOk="0" h="1561" w="1334">
                  <a:moveTo>
                    <a:pt x="1333" y="1"/>
                  </a:moveTo>
                  <a:lnTo>
                    <a:pt x="923" y="62"/>
                  </a:lnTo>
                  <a:lnTo>
                    <a:pt x="923" y="766"/>
                  </a:lnTo>
                  <a:lnTo>
                    <a:pt x="381" y="138"/>
                  </a:lnTo>
                  <a:lnTo>
                    <a:pt x="1" y="188"/>
                  </a:lnTo>
                  <a:lnTo>
                    <a:pt x="1" y="1561"/>
                  </a:lnTo>
                  <a:lnTo>
                    <a:pt x="411" y="1505"/>
                  </a:lnTo>
                  <a:lnTo>
                    <a:pt x="411" y="801"/>
                  </a:lnTo>
                  <a:lnTo>
                    <a:pt x="953" y="1429"/>
                  </a:lnTo>
                  <a:lnTo>
                    <a:pt x="1333" y="1374"/>
                  </a:lnTo>
                  <a:lnTo>
                    <a:pt x="133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2900870" y="1437040"/>
              <a:ext cx="124609" cy="161929"/>
            </a:xfrm>
            <a:custGeom>
              <a:rect b="b" l="l" r="r" t="t"/>
              <a:pathLst>
                <a:path extrusionOk="0" h="1536" w="1182">
                  <a:moveTo>
                    <a:pt x="1166" y="0"/>
                  </a:moveTo>
                  <a:lnTo>
                    <a:pt x="1" y="162"/>
                  </a:lnTo>
                  <a:lnTo>
                    <a:pt x="1" y="1535"/>
                  </a:lnTo>
                  <a:lnTo>
                    <a:pt x="1181" y="1373"/>
                  </a:lnTo>
                  <a:lnTo>
                    <a:pt x="1181" y="1028"/>
                  </a:lnTo>
                  <a:lnTo>
                    <a:pt x="457" y="1130"/>
                  </a:lnTo>
                  <a:lnTo>
                    <a:pt x="457" y="958"/>
                  </a:lnTo>
                  <a:lnTo>
                    <a:pt x="1100" y="866"/>
                  </a:lnTo>
                  <a:lnTo>
                    <a:pt x="1100" y="522"/>
                  </a:lnTo>
                  <a:lnTo>
                    <a:pt x="457" y="613"/>
                  </a:lnTo>
                  <a:lnTo>
                    <a:pt x="457" y="446"/>
                  </a:lnTo>
                  <a:lnTo>
                    <a:pt x="1166" y="345"/>
                  </a:lnTo>
                  <a:lnTo>
                    <a:pt x="11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3030644" y="1402251"/>
              <a:ext cx="239942" cy="172050"/>
            </a:xfrm>
            <a:custGeom>
              <a:rect b="b" l="l" r="r" t="t"/>
              <a:pathLst>
                <a:path extrusionOk="0" h="1632" w="2276">
                  <a:moveTo>
                    <a:pt x="2275" y="1"/>
                  </a:moveTo>
                  <a:lnTo>
                    <a:pt x="1814" y="67"/>
                  </a:lnTo>
                  <a:lnTo>
                    <a:pt x="1596" y="999"/>
                  </a:lnTo>
                  <a:lnTo>
                    <a:pt x="1374" y="128"/>
                  </a:lnTo>
                  <a:lnTo>
                    <a:pt x="928" y="188"/>
                  </a:lnTo>
                  <a:lnTo>
                    <a:pt x="710" y="1120"/>
                  </a:lnTo>
                  <a:lnTo>
                    <a:pt x="487" y="254"/>
                  </a:lnTo>
                  <a:lnTo>
                    <a:pt x="1" y="320"/>
                  </a:lnTo>
                  <a:lnTo>
                    <a:pt x="462" y="1632"/>
                  </a:lnTo>
                  <a:lnTo>
                    <a:pt x="928" y="1566"/>
                  </a:lnTo>
                  <a:lnTo>
                    <a:pt x="1140" y="715"/>
                  </a:lnTo>
                  <a:lnTo>
                    <a:pt x="1343" y="1505"/>
                  </a:lnTo>
                  <a:lnTo>
                    <a:pt x="1814" y="1440"/>
                  </a:lnTo>
                  <a:lnTo>
                    <a:pt x="22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3283761" y="1385595"/>
              <a:ext cx="134203" cy="153495"/>
            </a:xfrm>
            <a:custGeom>
              <a:rect b="b" l="l" r="r" t="t"/>
              <a:pathLst>
                <a:path extrusionOk="0" h="1456" w="1273">
                  <a:moveTo>
                    <a:pt x="836" y="1"/>
                  </a:moveTo>
                  <a:cubicBezTo>
                    <a:pt x="782" y="1"/>
                    <a:pt x="728" y="4"/>
                    <a:pt x="675" y="12"/>
                  </a:cubicBezTo>
                  <a:cubicBezTo>
                    <a:pt x="558" y="27"/>
                    <a:pt x="457" y="63"/>
                    <a:pt x="366" y="108"/>
                  </a:cubicBezTo>
                  <a:cubicBezTo>
                    <a:pt x="279" y="159"/>
                    <a:pt x="209" y="220"/>
                    <a:pt x="163" y="296"/>
                  </a:cubicBezTo>
                  <a:cubicBezTo>
                    <a:pt x="112" y="372"/>
                    <a:pt x="87" y="453"/>
                    <a:pt x="87" y="544"/>
                  </a:cubicBezTo>
                  <a:cubicBezTo>
                    <a:pt x="87" y="640"/>
                    <a:pt x="112" y="711"/>
                    <a:pt x="158" y="762"/>
                  </a:cubicBezTo>
                  <a:cubicBezTo>
                    <a:pt x="209" y="812"/>
                    <a:pt x="259" y="843"/>
                    <a:pt x="325" y="863"/>
                  </a:cubicBezTo>
                  <a:cubicBezTo>
                    <a:pt x="391" y="878"/>
                    <a:pt x="472" y="893"/>
                    <a:pt x="568" y="904"/>
                  </a:cubicBezTo>
                  <a:cubicBezTo>
                    <a:pt x="649" y="914"/>
                    <a:pt x="705" y="924"/>
                    <a:pt x="740" y="939"/>
                  </a:cubicBezTo>
                  <a:cubicBezTo>
                    <a:pt x="781" y="949"/>
                    <a:pt x="801" y="969"/>
                    <a:pt x="801" y="1005"/>
                  </a:cubicBezTo>
                  <a:cubicBezTo>
                    <a:pt x="801" y="1030"/>
                    <a:pt x="791" y="1050"/>
                    <a:pt x="771" y="1066"/>
                  </a:cubicBezTo>
                  <a:cubicBezTo>
                    <a:pt x="751" y="1081"/>
                    <a:pt x="725" y="1091"/>
                    <a:pt x="690" y="1096"/>
                  </a:cubicBezTo>
                  <a:cubicBezTo>
                    <a:pt x="671" y="1099"/>
                    <a:pt x="652" y="1100"/>
                    <a:pt x="632" y="1100"/>
                  </a:cubicBezTo>
                  <a:cubicBezTo>
                    <a:pt x="573" y="1100"/>
                    <a:pt x="505" y="1089"/>
                    <a:pt x="426" y="1071"/>
                  </a:cubicBezTo>
                  <a:cubicBezTo>
                    <a:pt x="325" y="1040"/>
                    <a:pt x="234" y="1000"/>
                    <a:pt x="168" y="949"/>
                  </a:cubicBezTo>
                  <a:lnTo>
                    <a:pt x="1" y="1319"/>
                  </a:lnTo>
                  <a:cubicBezTo>
                    <a:pt x="87" y="1375"/>
                    <a:pt x="193" y="1415"/>
                    <a:pt x="320" y="1435"/>
                  </a:cubicBezTo>
                  <a:cubicBezTo>
                    <a:pt x="388" y="1450"/>
                    <a:pt x="457" y="1456"/>
                    <a:pt x="525" y="1456"/>
                  </a:cubicBezTo>
                  <a:cubicBezTo>
                    <a:pt x="579" y="1456"/>
                    <a:pt x="632" y="1452"/>
                    <a:pt x="685" y="1446"/>
                  </a:cubicBezTo>
                  <a:cubicBezTo>
                    <a:pt x="791" y="1430"/>
                    <a:pt x="892" y="1400"/>
                    <a:pt x="978" y="1354"/>
                  </a:cubicBezTo>
                  <a:cubicBezTo>
                    <a:pt x="1065" y="1309"/>
                    <a:pt x="1136" y="1248"/>
                    <a:pt x="1186" y="1177"/>
                  </a:cubicBezTo>
                  <a:cubicBezTo>
                    <a:pt x="1237" y="1101"/>
                    <a:pt x="1262" y="1015"/>
                    <a:pt x="1262" y="914"/>
                  </a:cubicBezTo>
                  <a:cubicBezTo>
                    <a:pt x="1262" y="817"/>
                    <a:pt x="1242" y="741"/>
                    <a:pt x="1191" y="691"/>
                  </a:cubicBezTo>
                  <a:cubicBezTo>
                    <a:pt x="1146" y="640"/>
                    <a:pt x="1085" y="600"/>
                    <a:pt x="1019" y="584"/>
                  </a:cubicBezTo>
                  <a:cubicBezTo>
                    <a:pt x="958" y="564"/>
                    <a:pt x="877" y="549"/>
                    <a:pt x="776" y="534"/>
                  </a:cubicBezTo>
                  <a:cubicBezTo>
                    <a:pt x="700" y="524"/>
                    <a:pt x="644" y="513"/>
                    <a:pt x="604" y="503"/>
                  </a:cubicBezTo>
                  <a:cubicBezTo>
                    <a:pt x="568" y="493"/>
                    <a:pt x="553" y="468"/>
                    <a:pt x="553" y="437"/>
                  </a:cubicBezTo>
                  <a:cubicBezTo>
                    <a:pt x="553" y="397"/>
                    <a:pt x="583" y="372"/>
                    <a:pt x="639" y="367"/>
                  </a:cubicBezTo>
                  <a:cubicBezTo>
                    <a:pt x="658" y="363"/>
                    <a:pt x="678" y="362"/>
                    <a:pt x="701" y="362"/>
                  </a:cubicBezTo>
                  <a:cubicBezTo>
                    <a:pt x="747" y="362"/>
                    <a:pt x="801" y="368"/>
                    <a:pt x="862" y="382"/>
                  </a:cubicBezTo>
                  <a:cubicBezTo>
                    <a:pt x="953" y="402"/>
                    <a:pt x="1034" y="427"/>
                    <a:pt x="1110" y="463"/>
                  </a:cubicBezTo>
                  <a:lnTo>
                    <a:pt x="1272" y="93"/>
                  </a:lnTo>
                  <a:cubicBezTo>
                    <a:pt x="1196" y="53"/>
                    <a:pt x="1105" y="27"/>
                    <a:pt x="994" y="12"/>
                  </a:cubicBezTo>
                  <a:cubicBezTo>
                    <a:pt x="943" y="4"/>
                    <a:pt x="890" y="1"/>
                    <a:pt x="8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2444816" y="1625533"/>
              <a:ext cx="235619" cy="41747"/>
            </a:xfrm>
            <a:custGeom>
              <a:rect b="b" l="l" r="r" t="t"/>
              <a:pathLst>
                <a:path extrusionOk="0" h="396" w="2235">
                  <a:moveTo>
                    <a:pt x="2220" y="0"/>
                  </a:moveTo>
                  <a:lnTo>
                    <a:pt x="1" y="314"/>
                  </a:lnTo>
                  <a:lnTo>
                    <a:pt x="11" y="395"/>
                  </a:lnTo>
                  <a:lnTo>
                    <a:pt x="2235" y="86"/>
                  </a:lnTo>
                  <a:lnTo>
                    <a:pt x="222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3451486" y="1482898"/>
              <a:ext cx="245213" cy="42907"/>
            </a:xfrm>
            <a:custGeom>
              <a:rect b="b" l="l" r="r" t="t"/>
              <a:pathLst>
                <a:path extrusionOk="0" h="407" w="2326">
                  <a:moveTo>
                    <a:pt x="2310" y="1"/>
                  </a:moveTo>
                  <a:lnTo>
                    <a:pt x="0" y="325"/>
                  </a:lnTo>
                  <a:lnTo>
                    <a:pt x="11" y="406"/>
                  </a:lnTo>
                  <a:lnTo>
                    <a:pt x="2326" y="82"/>
                  </a:lnTo>
                  <a:lnTo>
                    <a:pt x="231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2444816" y="1287975"/>
              <a:ext cx="1251892" cy="184911"/>
            </a:xfrm>
            <a:custGeom>
              <a:rect b="b" l="l" r="r" t="t"/>
              <a:pathLst>
                <a:path extrusionOk="0" h="1754" w="11875">
                  <a:moveTo>
                    <a:pt x="11859" y="1"/>
                  </a:moveTo>
                  <a:lnTo>
                    <a:pt x="1" y="1667"/>
                  </a:lnTo>
                  <a:lnTo>
                    <a:pt x="11" y="1754"/>
                  </a:lnTo>
                  <a:lnTo>
                    <a:pt x="11875" y="82"/>
                  </a:lnTo>
                  <a:lnTo>
                    <a:pt x="1185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2445344" y="3400087"/>
              <a:ext cx="364340" cy="83389"/>
            </a:xfrm>
            <a:custGeom>
              <a:rect b="b" l="l" r="r" t="t"/>
              <a:pathLst>
                <a:path extrusionOk="0" h="791" w="3456">
                  <a:moveTo>
                    <a:pt x="3456" y="0"/>
                  </a:moveTo>
                  <a:lnTo>
                    <a:pt x="1" y="486"/>
                  </a:lnTo>
                  <a:lnTo>
                    <a:pt x="1" y="790"/>
                  </a:lnTo>
                  <a:lnTo>
                    <a:pt x="3456" y="304"/>
                  </a:lnTo>
                  <a:lnTo>
                    <a:pt x="345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3331306" y="3275585"/>
              <a:ext cx="364340" cy="83495"/>
            </a:xfrm>
            <a:custGeom>
              <a:rect b="b" l="l" r="r" t="t"/>
              <a:pathLst>
                <a:path extrusionOk="0" h="792" w="3456">
                  <a:moveTo>
                    <a:pt x="3455" y="1"/>
                  </a:moveTo>
                  <a:lnTo>
                    <a:pt x="1" y="487"/>
                  </a:lnTo>
                  <a:lnTo>
                    <a:pt x="1" y="791"/>
                  </a:lnTo>
                  <a:lnTo>
                    <a:pt x="3455" y="305"/>
                  </a:lnTo>
                  <a:lnTo>
                    <a:pt x="345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599154" y="2244988"/>
              <a:ext cx="240996" cy="327442"/>
            </a:xfrm>
            <a:custGeom>
              <a:rect b="b" l="l" r="r" t="t"/>
              <a:pathLst>
                <a:path extrusionOk="0" h="3106" w="2286">
                  <a:moveTo>
                    <a:pt x="1591" y="0"/>
                  </a:moveTo>
                  <a:lnTo>
                    <a:pt x="1" y="1150"/>
                  </a:lnTo>
                  <a:lnTo>
                    <a:pt x="1166" y="3106"/>
                  </a:lnTo>
                  <a:lnTo>
                    <a:pt x="1774" y="2665"/>
                  </a:lnTo>
                  <a:lnTo>
                    <a:pt x="1374" y="1991"/>
                  </a:lnTo>
                  <a:lnTo>
                    <a:pt x="2285" y="1333"/>
                  </a:lnTo>
                  <a:lnTo>
                    <a:pt x="2017" y="887"/>
                  </a:lnTo>
                  <a:lnTo>
                    <a:pt x="1105" y="1545"/>
                  </a:lnTo>
                  <a:lnTo>
                    <a:pt x="872" y="1155"/>
                  </a:lnTo>
                  <a:lnTo>
                    <a:pt x="1855" y="446"/>
                  </a:lnTo>
                  <a:lnTo>
                    <a:pt x="1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2866186" y="2124808"/>
              <a:ext cx="278315" cy="320484"/>
            </a:xfrm>
            <a:custGeom>
              <a:rect b="b" l="l" r="r" t="t"/>
              <a:pathLst>
                <a:path extrusionOk="0" h="3040" w="2640">
                  <a:moveTo>
                    <a:pt x="644" y="816"/>
                  </a:moveTo>
                  <a:lnTo>
                    <a:pt x="1267" y="1277"/>
                  </a:lnTo>
                  <a:lnTo>
                    <a:pt x="770" y="1637"/>
                  </a:lnTo>
                  <a:lnTo>
                    <a:pt x="644" y="816"/>
                  </a:lnTo>
                  <a:close/>
                  <a:moveTo>
                    <a:pt x="629" y="1"/>
                  </a:moveTo>
                  <a:lnTo>
                    <a:pt x="1" y="451"/>
                  </a:lnTo>
                  <a:lnTo>
                    <a:pt x="294" y="3040"/>
                  </a:lnTo>
                  <a:lnTo>
                    <a:pt x="917" y="2584"/>
                  </a:lnTo>
                  <a:lnTo>
                    <a:pt x="857" y="2184"/>
                  </a:lnTo>
                  <a:lnTo>
                    <a:pt x="1682" y="1586"/>
                  </a:lnTo>
                  <a:lnTo>
                    <a:pt x="1986" y="1809"/>
                  </a:lnTo>
                  <a:lnTo>
                    <a:pt x="2640" y="1338"/>
                  </a:lnTo>
                  <a:lnTo>
                    <a:pt x="6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043505" y="1891405"/>
              <a:ext cx="338090" cy="358436"/>
            </a:xfrm>
            <a:custGeom>
              <a:rect b="b" l="l" r="r" t="t"/>
              <a:pathLst>
                <a:path extrusionOk="0" h="3400" w="3207">
                  <a:moveTo>
                    <a:pt x="1996" y="1"/>
                  </a:moveTo>
                  <a:lnTo>
                    <a:pt x="1292" y="508"/>
                  </a:lnTo>
                  <a:lnTo>
                    <a:pt x="1074" y="1789"/>
                  </a:lnTo>
                  <a:lnTo>
                    <a:pt x="608" y="1009"/>
                  </a:lnTo>
                  <a:lnTo>
                    <a:pt x="0" y="1450"/>
                  </a:lnTo>
                  <a:lnTo>
                    <a:pt x="1165" y="3400"/>
                  </a:lnTo>
                  <a:lnTo>
                    <a:pt x="1773" y="2959"/>
                  </a:lnTo>
                  <a:lnTo>
                    <a:pt x="1485" y="2483"/>
                  </a:lnTo>
                  <a:lnTo>
                    <a:pt x="1571" y="2078"/>
                  </a:lnTo>
                  <a:lnTo>
                    <a:pt x="2477" y="2448"/>
                  </a:lnTo>
                  <a:lnTo>
                    <a:pt x="3207" y="1916"/>
                  </a:lnTo>
                  <a:lnTo>
                    <a:pt x="1723" y="1333"/>
                  </a:lnTo>
                  <a:lnTo>
                    <a:pt x="19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281125" y="1742972"/>
              <a:ext cx="302879" cy="334400"/>
            </a:xfrm>
            <a:custGeom>
              <a:rect b="b" l="l" r="r" t="t"/>
              <a:pathLst>
                <a:path extrusionOk="0" h="3172" w="2873">
                  <a:moveTo>
                    <a:pt x="1677" y="1"/>
                  </a:moveTo>
                  <a:lnTo>
                    <a:pt x="0" y="1216"/>
                  </a:lnTo>
                  <a:lnTo>
                    <a:pt x="1166" y="3172"/>
                  </a:lnTo>
                  <a:lnTo>
                    <a:pt x="2873" y="1936"/>
                  </a:lnTo>
                  <a:lnTo>
                    <a:pt x="2604" y="1490"/>
                  </a:lnTo>
                  <a:lnTo>
                    <a:pt x="1510" y="2285"/>
                  </a:lnTo>
                  <a:lnTo>
                    <a:pt x="1323" y="1976"/>
                  </a:lnTo>
                  <a:lnTo>
                    <a:pt x="2295" y="1272"/>
                  </a:lnTo>
                  <a:lnTo>
                    <a:pt x="2027" y="826"/>
                  </a:lnTo>
                  <a:lnTo>
                    <a:pt x="1059" y="1531"/>
                  </a:lnTo>
                  <a:lnTo>
                    <a:pt x="877" y="1222"/>
                  </a:lnTo>
                  <a:lnTo>
                    <a:pt x="1946" y="446"/>
                  </a:lnTo>
                  <a:lnTo>
                    <a:pt x="16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2528205" y="1677506"/>
              <a:ext cx="1124753" cy="964194"/>
            </a:xfrm>
            <a:custGeom>
              <a:rect b="b" l="l" r="r" t="t"/>
              <a:pathLst>
                <a:path extrusionOk="0" h="9146" w="10669">
                  <a:moveTo>
                    <a:pt x="8919" y="92"/>
                  </a:moveTo>
                  <a:cubicBezTo>
                    <a:pt x="8940" y="92"/>
                    <a:pt x="8961" y="94"/>
                    <a:pt x="8981" y="100"/>
                  </a:cubicBezTo>
                  <a:cubicBezTo>
                    <a:pt x="9072" y="115"/>
                    <a:pt x="9143" y="166"/>
                    <a:pt x="9189" y="247"/>
                  </a:cubicBezTo>
                  <a:lnTo>
                    <a:pt x="10460" y="2374"/>
                  </a:lnTo>
                  <a:cubicBezTo>
                    <a:pt x="10567" y="2552"/>
                    <a:pt x="10501" y="2805"/>
                    <a:pt x="10314" y="2942"/>
                  </a:cubicBezTo>
                  <a:lnTo>
                    <a:pt x="2001" y="8970"/>
                  </a:lnTo>
                  <a:cubicBezTo>
                    <a:pt x="1926" y="9025"/>
                    <a:pt x="1839" y="9053"/>
                    <a:pt x="1756" y="9053"/>
                  </a:cubicBezTo>
                  <a:cubicBezTo>
                    <a:pt x="1733" y="9053"/>
                    <a:pt x="1709" y="9050"/>
                    <a:pt x="1687" y="9046"/>
                  </a:cubicBezTo>
                  <a:cubicBezTo>
                    <a:pt x="1601" y="9031"/>
                    <a:pt x="1525" y="8975"/>
                    <a:pt x="1479" y="8899"/>
                  </a:cubicBezTo>
                  <a:lnTo>
                    <a:pt x="213" y="6771"/>
                  </a:lnTo>
                  <a:cubicBezTo>
                    <a:pt x="106" y="6594"/>
                    <a:pt x="172" y="6341"/>
                    <a:pt x="360" y="6204"/>
                  </a:cubicBezTo>
                  <a:lnTo>
                    <a:pt x="8672" y="176"/>
                  </a:lnTo>
                  <a:cubicBezTo>
                    <a:pt x="8733" y="130"/>
                    <a:pt x="8804" y="100"/>
                    <a:pt x="8875" y="95"/>
                  </a:cubicBezTo>
                  <a:cubicBezTo>
                    <a:pt x="8890" y="93"/>
                    <a:pt x="8904" y="92"/>
                    <a:pt x="8919" y="92"/>
                  </a:cubicBezTo>
                  <a:close/>
                  <a:moveTo>
                    <a:pt x="8913" y="0"/>
                  </a:moveTo>
                  <a:cubicBezTo>
                    <a:pt x="8812" y="0"/>
                    <a:pt x="8707" y="33"/>
                    <a:pt x="8617" y="100"/>
                  </a:cubicBezTo>
                  <a:lnTo>
                    <a:pt x="304" y="6128"/>
                  </a:lnTo>
                  <a:cubicBezTo>
                    <a:pt x="81" y="6295"/>
                    <a:pt x="0" y="6604"/>
                    <a:pt x="132" y="6817"/>
                  </a:cubicBezTo>
                  <a:lnTo>
                    <a:pt x="1403" y="8944"/>
                  </a:lnTo>
                  <a:cubicBezTo>
                    <a:pt x="1459" y="9046"/>
                    <a:pt x="1555" y="9112"/>
                    <a:pt x="1667" y="9137"/>
                  </a:cubicBezTo>
                  <a:cubicBezTo>
                    <a:pt x="1693" y="9143"/>
                    <a:pt x="1722" y="9145"/>
                    <a:pt x="1750" y="9145"/>
                  </a:cubicBezTo>
                  <a:cubicBezTo>
                    <a:pt x="1770" y="9145"/>
                    <a:pt x="1790" y="9144"/>
                    <a:pt x="1808" y="9142"/>
                  </a:cubicBezTo>
                  <a:cubicBezTo>
                    <a:pt x="1895" y="9132"/>
                    <a:pt x="1981" y="9101"/>
                    <a:pt x="2052" y="9046"/>
                  </a:cubicBezTo>
                  <a:lnTo>
                    <a:pt x="10364" y="3013"/>
                  </a:lnTo>
                  <a:cubicBezTo>
                    <a:pt x="10592" y="2851"/>
                    <a:pt x="10668" y="2542"/>
                    <a:pt x="10542" y="2324"/>
                  </a:cubicBezTo>
                  <a:lnTo>
                    <a:pt x="9270" y="196"/>
                  </a:lnTo>
                  <a:cubicBezTo>
                    <a:pt x="9209" y="100"/>
                    <a:pt x="9113" y="29"/>
                    <a:pt x="9002" y="9"/>
                  </a:cubicBezTo>
                  <a:cubicBezTo>
                    <a:pt x="8973" y="3"/>
                    <a:pt x="8943" y="0"/>
                    <a:pt x="89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2493416" y="1644931"/>
              <a:ext cx="1194753" cy="1029134"/>
            </a:xfrm>
            <a:custGeom>
              <a:rect b="b" l="l" r="r" t="t"/>
              <a:pathLst>
                <a:path extrusionOk="0" h="9762" w="11333">
                  <a:moveTo>
                    <a:pt x="9251" y="184"/>
                  </a:moveTo>
                  <a:cubicBezTo>
                    <a:pt x="9292" y="184"/>
                    <a:pt x="9335" y="189"/>
                    <a:pt x="9372" y="196"/>
                  </a:cubicBezTo>
                  <a:cubicBezTo>
                    <a:pt x="9504" y="222"/>
                    <a:pt x="9615" y="303"/>
                    <a:pt x="9686" y="414"/>
                  </a:cubicBezTo>
                  <a:lnTo>
                    <a:pt x="10968" y="2562"/>
                  </a:lnTo>
                  <a:cubicBezTo>
                    <a:pt x="11125" y="2830"/>
                    <a:pt x="11023" y="3220"/>
                    <a:pt x="10740" y="3428"/>
                  </a:cubicBezTo>
                  <a:lnTo>
                    <a:pt x="2432" y="9451"/>
                  </a:lnTo>
                  <a:cubicBezTo>
                    <a:pt x="2317" y="9534"/>
                    <a:pt x="2186" y="9577"/>
                    <a:pt x="2060" y="9577"/>
                  </a:cubicBezTo>
                  <a:cubicBezTo>
                    <a:pt x="2025" y="9577"/>
                    <a:pt x="1990" y="9574"/>
                    <a:pt x="1956" y="9568"/>
                  </a:cubicBezTo>
                  <a:cubicBezTo>
                    <a:pt x="1824" y="9542"/>
                    <a:pt x="1713" y="9461"/>
                    <a:pt x="1647" y="9345"/>
                  </a:cubicBezTo>
                  <a:lnTo>
                    <a:pt x="365" y="7202"/>
                  </a:lnTo>
                  <a:cubicBezTo>
                    <a:pt x="203" y="6933"/>
                    <a:pt x="305" y="6543"/>
                    <a:pt x="593" y="6336"/>
                  </a:cubicBezTo>
                  <a:lnTo>
                    <a:pt x="8896" y="313"/>
                  </a:lnTo>
                  <a:cubicBezTo>
                    <a:pt x="8992" y="242"/>
                    <a:pt x="9099" y="201"/>
                    <a:pt x="9205" y="186"/>
                  </a:cubicBezTo>
                  <a:cubicBezTo>
                    <a:pt x="9220" y="185"/>
                    <a:pt x="9235" y="184"/>
                    <a:pt x="9251" y="184"/>
                  </a:cubicBezTo>
                  <a:close/>
                  <a:moveTo>
                    <a:pt x="9271" y="0"/>
                  </a:moveTo>
                  <a:cubicBezTo>
                    <a:pt x="9105" y="0"/>
                    <a:pt x="8935" y="55"/>
                    <a:pt x="8790" y="161"/>
                  </a:cubicBezTo>
                  <a:lnTo>
                    <a:pt x="487" y="6189"/>
                  </a:lnTo>
                  <a:cubicBezTo>
                    <a:pt x="122" y="6447"/>
                    <a:pt x="1" y="6949"/>
                    <a:pt x="208" y="7293"/>
                  </a:cubicBezTo>
                  <a:lnTo>
                    <a:pt x="1485" y="9441"/>
                  </a:lnTo>
                  <a:cubicBezTo>
                    <a:pt x="1581" y="9603"/>
                    <a:pt x="1738" y="9709"/>
                    <a:pt x="1921" y="9750"/>
                  </a:cubicBezTo>
                  <a:cubicBezTo>
                    <a:pt x="1960" y="9758"/>
                    <a:pt x="2000" y="9762"/>
                    <a:pt x="2041" y="9762"/>
                  </a:cubicBezTo>
                  <a:cubicBezTo>
                    <a:pt x="2075" y="9762"/>
                    <a:pt x="2109" y="9759"/>
                    <a:pt x="2143" y="9755"/>
                  </a:cubicBezTo>
                  <a:cubicBezTo>
                    <a:pt x="2285" y="9740"/>
                    <a:pt x="2422" y="9689"/>
                    <a:pt x="2544" y="9603"/>
                  </a:cubicBezTo>
                  <a:lnTo>
                    <a:pt x="10846" y="3575"/>
                  </a:lnTo>
                  <a:cubicBezTo>
                    <a:pt x="11206" y="3312"/>
                    <a:pt x="11332" y="2815"/>
                    <a:pt x="11125" y="2466"/>
                  </a:cubicBezTo>
                  <a:lnTo>
                    <a:pt x="9843" y="323"/>
                  </a:lnTo>
                  <a:cubicBezTo>
                    <a:pt x="9747" y="161"/>
                    <a:pt x="9595" y="54"/>
                    <a:pt x="9413" y="14"/>
                  </a:cubicBezTo>
                  <a:cubicBezTo>
                    <a:pt x="9366" y="5"/>
                    <a:pt x="9319" y="0"/>
                    <a:pt x="92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1000331" y="1243171"/>
              <a:ext cx="1380508" cy="2293150"/>
            </a:xfrm>
            <a:custGeom>
              <a:rect b="b" l="l" r="r" t="t"/>
              <a:pathLst>
                <a:path extrusionOk="0" h="21752" w="13095">
                  <a:moveTo>
                    <a:pt x="0" y="0"/>
                  </a:moveTo>
                  <a:lnTo>
                    <a:pt x="0" y="19933"/>
                  </a:lnTo>
                  <a:lnTo>
                    <a:pt x="13095" y="21752"/>
                  </a:lnTo>
                  <a:lnTo>
                    <a:pt x="13095" y="181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1065482" y="1330249"/>
              <a:ext cx="645186" cy="525531"/>
            </a:xfrm>
            <a:custGeom>
              <a:rect b="b" l="l" r="r" t="t"/>
              <a:pathLst>
                <a:path extrusionOk="0" h="4985" w="6120">
                  <a:moveTo>
                    <a:pt x="0" y="0"/>
                  </a:moveTo>
                  <a:lnTo>
                    <a:pt x="0" y="4134"/>
                  </a:lnTo>
                  <a:lnTo>
                    <a:pt x="6120" y="4985"/>
                  </a:lnTo>
                  <a:lnTo>
                    <a:pt x="6120" y="851"/>
                  </a:lnTo>
                  <a:lnTo>
                    <a:pt x="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1065482" y="2729292"/>
              <a:ext cx="645186" cy="635592"/>
            </a:xfrm>
            <a:custGeom>
              <a:rect b="b" l="l" r="r" t="t"/>
              <a:pathLst>
                <a:path extrusionOk="0" h="6029" w="6120">
                  <a:moveTo>
                    <a:pt x="0" y="1"/>
                  </a:moveTo>
                  <a:lnTo>
                    <a:pt x="0" y="5183"/>
                  </a:lnTo>
                  <a:lnTo>
                    <a:pt x="6120" y="6029"/>
                  </a:lnTo>
                  <a:lnTo>
                    <a:pt x="6120" y="847"/>
                  </a:lnTo>
                  <a:lnTo>
                    <a:pt x="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1766113" y="1927249"/>
              <a:ext cx="549567" cy="512248"/>
            </a:xfrm>
            <a:custGeom>
              <a:rect b="b" l="l" r="r" t="t"/>
              <a:pathLst>
                <a:path extrusionOk="0" h="4859" w="5213">
                  <a:moveTo>
                    <a:pt x="0" y="0"/>
                  </a:moveTo>
                  <a:lnTo>
                    <a:pt x="0" y="4134"/>
                  </a:lnTo>
                  <a:lnTo>
                    <a:pt x="5213" y="4858"/>
                  </a:lnTo>
                  <a:lnTo>
                    <a:pt x="5213" y="725"/>
                  </a:lnTo>
                  <a:lnTo>
                    <a:pt x="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1065482" y="2314882"/>
              <a:ext cx="1250205" cy="271990"/>
            </a:xfrm>
            <a:custGeom>
              <a:rect b="b" l="l" r="r" t="t"/>
              <a:pathLst>
                <a:path extrusionOk="0" h="2580" w="11859">
                  <a:moveTo>
                    <a:pt x="0" y="1"/>
                  </a:moveTo>
                  <a:lnTo>
                    <a:pt x="0" y="933"/>
                  </a:lnTo>
                  <a:lnTo>
                    <a:pt x="11859" y="2579"/>
                  </a:lnTo>
                  <a:lnTo>
                    <a:pt x="11859" y="1642"/>
                  </a:lnTo>
                  <a:lnTo>
                    <a:pt x="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1765586" y="1431137"/>
              <a:ext cx="550622" cy="84971"/>
            </a:xfrm>
            <a:custGeom>
              <a:rect b="b" l="l" r="r" t="t"/>
              <a:pathLst>
                <a:path extrusionOk="0" h="806" w="5223">
                  <a:moveTo>
                    <a:pt x="16" y="0"/>
                  </a:moveTo>
                  <a:lnTo>
                    <a:pt x="0" y="87"/>
                  </a:lnTo>
                  <a:lnTo>
                    <a:pt x="5213" y="806"/>
                  </a:lnTo>
                  <a:lnTo>
                    <a:pt x="5223" y="72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1765586" y="1473832"/>
              <a:ext cx="550622" cy="85076"/>
            </a:xfrm>
            <a:custGeom>
              <a:rect b="b" l="l" r="r" t="t"/>
              <a:pathLst>
                <a:path extrusionOk="0" h="807" w="5223">
                  <a:moveTo>
                    <a:pt x="16" y="1"/>
                  </a:moveTo>
                  <a:lnTo>
                    <a:pt x="0" y="87"/>
                  </a:lnTo>
                  <a:lnTo>
                    <a:pt x="5213" y="806"/>
                  </a:lnTo>
                  <a:lnTo>
                    <a:pt x="5223" y="72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1765586" y="1516528"/>
              <a:ext cx="550622" cy="85076"/>
            </a:xfrm>
            <a:custGeom>
              <a:rect b="b" l="l" r="r" t="t"/>
              <a:pathLst>
                <a:path extrusionOk="0" h="807" w="5223">
                  <a:moveTo>
                    <a:pt x="16" y="1"/>
                  </a:moveTo>
                  <a:lnTo>
                    <a:pt x="0" y="87"/>
                  </a:lnTo>
                  <a:lnTo>
                    <a:pt x="5213" y="806"/>
                  </a:lnTo>
                  <a:lnTo>
                    <a:pt x="5223" y="72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1765586" y="1559329"/>
              <a:ext cx="550622" cy="84971"/>
            </a:xfrm>
            <a:custGeom>
              <a:rect b="b" l="l" r="r" t="t"/>
              <a:pathLst>
                <a:path extrusionOk="0" h="806" w="5223">
                  <a:moveTo>
                    <a:pt x="16" y="0"/>
                  </a:moveTo>
                  <a:lnTo>
                    <a:pt x="0" y="86"/>
                  </a:lnTo>
                  <a:lnTo>
                    <a:pt x="5213" y="806"/>
                  </a:lnTo>
                  <a:lnTo>
                    <a:pt x="5223" y="72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1765586" y="1602551"/>
              <a:ext cx="550622" cy="84971"/>
            </a:xfrm>
            <a:custGeom>
              <a:rect b="b" l="l" r="r" t="t"/>
              <a:pathLst>
                <a:path extrusionOk="0" h="806" w="5223">
                  <a:moveTo>
                    <a:pt x="16" y="0"/>
                  </a:moveTo>
                  <a:lnTo>
                    <a:pt x="0" y="82"/>
                  </a:lnTo>
                  <a:lnTo>
                    <a:pt x="5213" y="806"/>
                  </a:lnTo>
                  <a:lnTo>
                    <a:pt x="5223" y="72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1765586" y="1645247"/>
              <a:ext cx="550622" cy="85076"/>
            </a:xfrm>
            <a:custGeom>
              <a:rect b="b" l="l" r="r" t="t"/>
              <a:pathLst>
                <a:path extrusionOk="0" h="807" w="5223">
                  <a:moveTo>
                    <a:pt x="16" y="1"/>
                  </a:moveTo>
                  <a:lnTo>
                    <a:pt x="0" y="82"/>
                  </a:lnTo>
                  <a:lnTo>
                    <a:pt x="5213" y="806"/>
                  </a:lnTo>
                  <a:lnTo>
                    <a:pt x="5223" y="72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1765586" y="1687943"/>
              <a:ext cx="550622" cy="85076"/>
            </a:xfrm>
            <a:custGeom>
              <a:rect b="b" l="l" r="r" t="t"/>
              <a:pathLst>
                <a:path extrusionOk="0" h="807" w="5223">
                  <a:moveTo>
                    <a:pt x="16" y="1"/>
                  </a:moveTo>
                  <a:lnTo>
                    <a:pt x="0" y="82"/>
                  </a:lnTo>
                  <a:lnTo>
                    <a:pt x="5213" y="806"/>
                  </a:lnTo>
                  <a:lnTo>
                    <a:pt x="5223" y="72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1765586" y="1730744"/>
              <a:ext cx="550622" cy="84971"/>
            </a:xfrm>
            <a:custGeom>
              <a:rect b="b" l="l" r="r" t="t"/>
              <a:pathLst>
                <a:path extrusionOk="0" h="806" w="5223">
                  <a:moveTo>
                    <a:pt x="16" y="0"/>
                  </a:moveTo>
                  <a:lnTo>
                    <a:pt x="0" y="81"/>
                  </a:lnTo>
                  <a:lnTo>
                    <a:pt x="5213" y="806"/>
                  </a:lnTo>
                  <a:lnTo>
                    <a:pt x="5223" y="72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1765586" y="1773439"/>
              <a:ext cx="550622" cy="84971"/>
            </a:xfrm>
            <a:custGeom>
              <a:rect b="b" l="l" r="r" t="t"/>
              <a:pathLst>
                <a:path extrusionOk="0" h="806" w="5223">
                  <a:moveTo>
                    <a:pt x="16" y="0"/>
                  </a:moveTo>
                  <a:lnTo>
                    <a:pt x="0" y="82"/>
                  </a:lnTo>
                  <a:lnTo>
                    <a:pt x="5213" y="806"/>
                  </a:lnTo>
                  <a:lnTo>
                    <a:pt x="5223" y="72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1765586" y="1816135"/>
              <a:ext cx="550622" cy="85076"/>
            </a:xfrm>
            <a:custGeom>
              <a:rect b="b" l="l" r="r" t="t"/>
              <a:pathLst>
                <a:path extrusionOk="0" h="807" w="5223">
                  <a:moveTo>
                    <a:pt x="16" y="1"/>
                  </a:moveTo>
                  <a:lnTo>
                    <a:pt x="0" y="82"/>
                  </a:lnTo>
                  <a:lnTo>
                    <a:pt x="5213" y="806"/>
                  </a:lnTo>
                  <a:lnTo>
                    <a:pt x="5223" y="72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1765586" y="1858830"/>
              <a:ext cx="550622" cy="85076"/>
            </a:xfrm>
            <a:custGeom>
              <a:rect b="b" l="l" r="r" t="t"/>
              <a:pathLst>
                <a:path extrusionOk="0" h="807" w="5223">
                  <a:moveTo>
                    <a:pt x="16" y="1"/>
                  </a:moveTo>
                  <a:lnTo>
                    <a:pt x="0" y="82"/>
                  </a:lnTo>
                  <a:lnTo>
                    <a:pt x="5213" y="806"/>
                  </a:lnTo>
                  <a:lnTo>
                    <a:pt x="5223" y="72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1064428" y="2446869"/>
              <a:ext cx="636646" cy="96672"/>
            </a:xfrm>
            <a:custGeom>
              <a:rect b="b" l="l" r="r" t="t"/>
              <a:pathLst>
                <a:path extrusionOk="0" h="917" w="6039">
                  <a:moveTo>
                    <a:pt x="10" y="0"/>
                  </a:moveTo>
                  <a:lnTo>
                    <a:pt x="0" y="81"/>
                  </a:lnTo>
                  <a:lnTo>
                    <a:pt x="6028" y="917"/>
                  </a:lnTo>
                  <a:lnTo>
                    <a:pt x="6038" y="836"/>
                  </a:lnTo>
                  <a:lnTo>
                    <a:pt x="1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064428" y="2489565"/>
              <a:ext cx="636646" cy="96778"/>
            </a:xfrm>
            <a:custGeom>
              <a:rect b="b" l="l" r="r" t="t"/>
              <a:pathLst>
                <a:path extrusionOk="0" h="918" w="6039">
                  <a:moveTo>
                    <a:pt x="10" y="0"/>
                  </a:moveTo>
                  <a:lnTo>
                    <a:pt x="0" y="81"/>
                  </a:lnTo>
                  <a:lnTo>
                    <a:pt x="6028" y="917"/>
                  </a:lnTo>
                  <a:lnTo>
                    <a:pt x="6038" y="836"/>
                  </a:lnTo>
                  <a:lnTo>
                    <a:pt x="1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1064428" y="2532260"/>
              <a:ext cx="636646" cy="96778"/>
            </a:xfrm>
            <a:custGeom>
              <a:rect b="b" l="l" r="r" t="t"/>
              <a:pathLst>
                <a:path extrusionOk="0" h="918" w="6039">
                  <a:moveTo>
                    <a:pt x="10" y="1"/>
                  </a:moveTo>
                  <a:lnTo>
                    <a:pt x="0" y="87"/>
                  </a:lnTo>
                  <a:lnTo>
                    <a:pt x="6028" y="917"/>
                  </a:lnTo>
                  <a:lnTo>
                    <a:pt x="6038" y="836"/>
                  </a:lnTo>
                  <a:lnTo>
                    <a:pt x="1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1064428" y="2574956"/>
              <a:ext cx="636646" cy="96778"/>
            </a:xfrm>
            <a:custGeom>
              <a:rect b="b" l="l" r="r" t="t"/>
              <a:pathLst>
                <a:path extrusionOk="0" h="918" w="6039">
                  <a:moveTo>
                    <a:pt x="10" y="1"/>
                  </a:moveTo>
                  <a:lnTo>
                    <a:pt x="0" y="87"/>
                  </a:lnTo>
                  <a:lnTo>
                    <a:pt x="6028" y="918"/>
                  </a:lnTo>
                  <a:lnTo>
                    <a:pt x="6038" y="837"/>
                  </a:lnTo>
                  <a:lnTo>
                    <a:pt x="1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1064428" y="2617757"/>
              <a:ext cx="636646" cy="97305"/>
            </a:xfrm>
            <a:custGeom>
              <a:rect b="b" l="l" r="r" t="t"/>
              <a:pathLst>
                <a:path extrusionOk="0" h="923" w="6039">
                  <a:moveTo>
                    <a:pt x="10" y="0"/>
                  </a:moveTo>
                  <a:lnTo>
                    <a:pt x="0" y="86"/>
                  </a:lnTo>
                  <a:lnTo>
                    <a:pt x="6028" y="922"/>
                  </a:lnTo>
                  <a:lnTo>
                    <a:pt x="6038" y="836"/>
                  </a:lnTo>
                  <a:lnTo>
                    <a:pt x="1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1064428" y="2660452"/>
              <a:ext cx="636646" cy="97305"/>
            </a:xfrm>
            <a:custGeom>
              <a:rect b="b" l="l" r="r" t="t"/>
              <a:pathLst>
                <a:path extrusionOk="0" h="923" w="6039">
                  <a:moveTo>
                    <a:pt x="10" y="0"/>
                  </a:moveTo>
                  <a:lnTo>
                    <a:pt x="0" y="86"/>
                  </a:lnTo>
                  <a:lnTo>
                    <a:pt x="6028" y="922"/>
                  </a:lnTo>
                  <a:lnTo>
                    <a:pt x="6038" y="836"/>
                  </a:lnTo>
                  <a:lnTo>
                    <a:pt x="10"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1765586" y="2544067"/>
              <a:ext cx="550622" cy="84971"/>
            </a:xfrm>
            <a:custGeom>
              <a:rect b="b" l="l" r="r" t="t"/>
              <a:pathLst>
                <a:path extrusionOk="0" h="806" w="5223">
                  <a:moveTo>
                    <a:pt x="16" y="0"/>
                  </a:moveTo>
                  <a:lnTo>
                    <a:pt x="0" y="81"/>
                  </a:lnTo>
                  <a:lnTo>
                    <a:pt x="5213" y="805"/>
                  </a:lnTo>
                  <a:lnTo>
                    <a:pt x="5223" y="719"/>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765586" y="2586763"/>
              <a:ext cx="550622" cy="84971"/>
            </a:xfrm>
            <a:custGeom>
              <a:rect b="b" l="l" r="r" t="t"/>
              <a:pathLst>
                <a:path extrusionOk="0" h="806" w="5223">
                  <a:moveTo>
                    <a:pt x="16" y="0"/>
                  </a:moveTo>
                  <a:lnTo>
                    <a:pt x="0" y="81"/>
                  </a:lnTo>
                  <a:lnTo>
                    <a:pt x="5213" y="806"/>
                  </a:lnTo>
                  <a:lnTo>
                    <a:pt x="5223" y="72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1765586" y="2629459"/>
              <a:ext cx="550622" cy="84971"/>
            </a:xfrm>
            <a:custGeom>
              <a:rect b="b" l="l" r="r" t="t"/>
              <a:pathLst>
                <a:path extrusionOk="0" h="806" w="5223">
                  <a:moveTo>
                    <a:pt x="16" y="1"/>
                  </a:moveTo>
                  <a:lnTo>
                    <a:pt x="0" y="87"/>
                  </a:lnTo>
                  <a:lnTo>
                    <a:pt x="5213" y="806"/>
                  </a:lnTo>
                  <a:lnTo>
                    <a:pt x="5223" y="72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1765586" y="2672154"/>
              <a:ext cx="550622" cy="85076"/>
            </a:xfrm>
            <a:custGeom>
              <a:rect b="b" l="l" r="r" t="t"/>
              <a:pathLst>
                <a:path extrusionOk="0" h="807" w="5223">
                  <a:moveTo>
                    <a:pt x="16" y="1"/>
                  </a:moveTo>
                  <a:lnTo>
                    <a:pt x="0" y="87"/>
                  </a:lnTo>
                  <a:lnTo>
                    <a:pt x="5213" y="806"/>
                  </a:lnTo>
                  <a:lnTo>
                    <a:pt x="5223" y="72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1765586" y="2714955"/>
              <a:ext cx="550622" cy="84971"/>
            </a:xfrm>
            <a:custGeom>
              <a:rect b="b" l="l" r="r" t="t"/>
              <a:pathLst>
                <a:path extrusionOk="0" h="806" w="5223">
                  <a:moveTo>
                    <a:pt x="16" y="0"/>
                  </a:moveTo>
                  <a:lnTo>
                    <a:pt x="0" y="86"/>
                  </a:lnTo>
                  <a:lnTo>
                    <a:pt x="5213" y="805"/>
                  </a:lnTo>
                  <a:lnTo>
                    <a:pt x="5223" y="724"/>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1765586" y="2757651"/>
              <a:ext cx="550622" cy="84971"/>
            </a:xfrm>
            <a:custGeom>
              <a:rect b="b" l="l" r="r" t="t"/>
              <a:pathLst>
                <a:path extrusionOk="0" h="806" w="5223">
                  <a:moveTo>
                    <a:pt x="16" y="0"/>
                  </a:moveTo>
                  <a:lnTo>
                    <a:pt x="0" y="86"/>
                  </a:lnTo>
                  <a:lnTo>
                    <a:pt x="5213" y="806"/>
                  </a:lnTo>
                  <a:lnTo>
                    <a:pt x="5223" y="72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2059290" y="2862334"/>
              <a:ext cx="256915" cy="44383"/>
            </a:xfrm>
            <a:custGeom>
              <a:rect b="b" l="l" r="r" t="t"/>
              <a:pathLst>
                <a:path extrusionOk="0" h="421" w="2437">
                  <a:moveTo>
                    <a:pt x="11" y="0"/>
                  </a:moveTo>
                  <a:lnTo>
                    <a:pt x="0" y="86"/>
                  </a:lnTo>
                  <a:lnTo>
                    <a:pt x="2427" y="421"/>
                  </a:lnTo>
                  <a:lnTo>
                    <a:pt x="2437" y="340"/>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2059290" y="2905029"/>
              <a:ext cx="256915" cy="44383"/>
            </a:xfrm>
            <a:custGeom>
              <a:rect b="b" l="l" r="r" t="t"/>
              <a:pathLst>
                <a:path extrusionOk="0" h="421" w="2437">
                  <a:moveTo>
                    <a:pt x="11" y="0"/>
                  </a:moveTo>
                  <a:lnTo>
                    <a:pt x="0" y="87"/>
                  </a:lnTo>
                  <a:lnTo>
                    <a:pt x="2427" y="421"/>
                  </a:lnTo>
                  <a:lnTo>
                    <a:pt x="2437" y="340"/>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2059290" y="2948252"/>
              <a:ext cx="256915" cy="43961"/>
            </a:xfrm>
            <a:custGeom>
              <a:rect b="b" l="l" r="r" t="t"/>
              <a:pathLst>
                <a:path extrusionOk="0" h="417" w="2437">
                  <a:moveTo>
                    <a:pt x="11" y="1"/>
                  </a:moveTo>
                  <a:lnTo>
                    <a:pt x="0" y="82"/>
                  </a:lnTo>
                  <a:lnTo>
                    <a:pt x="2427" y="416"/>
                  </a:lnTo>
                  <a:lnTo>
                    <a:pt x="2437" y="335"/>
                  </a:lnTo>
                  <a:lnTo>
                    <a:pt x="1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2059290" y="2990948"/>
              <a:ext cx="256915" cy="43961"/>
            </a:xfrm>
            <a:custGeom>
              <a:rect b="b" l="l" r="r" t="t"/>
              <a:pathLst>
                <a:path extrusionOk="0" h="417" w="2437">
                  <a:moveTo>
                    <a:pt x="11" y="1"/>
                  </a:moveTo>
                  <a:lnTo>
                    <a:pt x="0" y="82"/>
                  </a:lnTo>
                  <a:lnTo>
                    <a:pt x="2427" y="416"/>
                  </a:lnTo>
                  <a:lnTo>
                    <a:pt x="2437" y="335"/>
                  </a:lnTo>
                  <a:lnTo>
                    <a:pt x="1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2059290" y="3033749"/>
              <a:ext cx="256915" cy="43856"/>
            </a:xfrm>
            <a:custGeom>
              <a:rect b="b" l="l" r="r" t="t"/>
              <a:pathLst>
                <a:path extrusionOk="0" h="416" w="2437">
                  <a:moveTo>
                    <a:pt x="11" y="0"/>
                  </a:moveTo>
                  <a:lnTo>
                    <a:pt x="0" y="81"/>
                  </a:lnTo>
                  <a:lnTo>
                    <a:pt x="2427" y="416"/>
                  </a:lnTo>
                  <a:lnTo>
                    <a:pt x="2437" y="335"/>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2059290" y="3076444"/>
              <a:ext cx="256915" cy="44383"/>
            </a:xfrm>
            <a:custGeom>
              <a:rect b="b" l="l" r="r" t="t"/>
              <a:pathLst>
                <a:path extrusionOk="0" h="421" w="2437">
                  <a:moveTo>
                    <a:pt x="11" y="0"/>
                  </a:moveTo>
                  <a:lnTo>
                    <a:pt x="0" y="81"/>
                  </a:lnTo>
                  <a:lnTo>
                    <a:pt x="2427" y="421"/>
                  </a:lnTo>
                  <a:lnTo>
                    <a:pt x="2437" y="335"/>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2059290" y="3119140"/>
              <a:ext cx="256915" cy="44488"/>
            </a:xfrm>
            <a:custGeom>
              <a:rect b="b" l="l" r="r" t="t"/>
              <a:pathLst>
                <a:path extrusionOk="0" h="422" w="2437">
                  <a:moveTo>
                    <a:pt x="11" y="1"/>
                  </a:moveTo>
                  <a:lnTo>
                    <a:pt x="0" y="82"/>
                  </a:lnTo>
                  <a:lnTo>
                    <a:pt x="2427" y="421"/>
                  </a:lnTo>
                  <a:lnTo>
                    <a:pt x="2437" y="335"/>
                  </a:lnTo>
                  <a:lnTo>
                    <a:pt x="1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2059290" y="3161835"/>
              <a:ext cx="256915" cy="44488"/>
            </a:xfrm>
            <a:custGeom>
              <a:rect b="b" l="l" r="r" t="t"/>
              <a:pathLst>
                <a:path extrusionOk="0" h="422" w="2437">
                  <a:moveTo>
                    <a:pt x="11" y="1"/>
                  </a:moveTo>
                  <a:lnTo>
                    <a:pt x="0" y="82"/>
                  </a:lnTo>
                  <a:lnTo>
                    <a:pt x="2427" y="421"/>
                  </a:lnTo>
                  <a:lnTo>
                    <a:pt x="2437" y="335"/>
                  </a:lnTo>
                  <a:lnTo>
                    <a:pt x="1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2059290" y="3204636"/>
              <a:ext cx="256915" cy="44383"/>
            </a:xfrm>
            <a:custGeom>
              <a:rect b="b" l="l" r="r" t="t"/>
              <a:pathLst>
                <a:path extrusionOk="0" h="421" w="2437">
                  <a:moveTo>
                    <a:pt x="11" y="0"/>
                  </a:moveTo>
                  <a:lnTo>
                    <a:pt x="0" y="81"/>
                  </a:lnTo>
                  <a:lnTo>
                    <a:pt x="2427" y="421"/>
                  </a:lnTo>
                  <a:lnTo>
                    <a:pt x="2437" y="334"/>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2059290" y="3247332"/>
              <a:ext cx="256915" cy="44383"/>
            </a:xfrm>
            <a:custGeom>
              <a:rect b="b" l="l" r="r" t="t"/>
              <a:pathLst>
                <a:path extrusionOk="0" h="421" w="2437">
                  <a:moveTo>
                    <a:pt x="11" y="0"/>
                  </a:moveTo>
                  <a:lnTo>
                    <a:pt x="0" y="81"/>
                  </a:lnTo>
                  <a:lnTo>
                    <a:pt x="2427" y="421"/>
                  </a:lnTo>
                  <a:lnTo>
                    <a:pt x="2437" y="335"/>
                  </a:lnTo>
                  <a:lnTo>
                    <a:pt x="1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2059290" y="3290027"/>
              <a:ext cx="256915" cy="44488"/>
            </a:xfrm>
            <a:custGeom>
              <a:rect b="b" l="l" r="r" t="t"/>
              <a:pathLst>
                <a:path extrusionOk="0" h="422" w="2437">
                  <a:moveTo>
                    <a:pt x="11" y="1"/>
                  </a:moveTo>
                  <a:lnTo>
                    <a:pt x="0" y="82"/>
                  </a:lnTo>
                  <a:lnTo>
                    <a:pt x="2427" y="421"/>
                  </a:lnTo>
                  <a:lnTo>
                    <a:pt x="2437" y="335"/>
                  </a:lnTo>
                  <a:lnTo>
                    <a:pt x="1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1765586" y="2821747"/>
              <a:ext cx="256388" cy="44383"/>
            </a:xfrm>
            <a:custGeom>
              <a:rect b="b" l="l" r="r" t="t"/>
              <a:pathLst>
                <a:path extrusionOk="0" h="421" w="2432">
                  <a:moveTo>
                    <a:pt x="16" y="0"/>
                  </a:moveTo>
                  <a:lnTo>
                    <a:pt x="0" y="86"/>
                  </a:lnTo>
                  <a:lnTo>
                    <a:pt x="2422" y="421"/>
                  </a:lnTo>
                  <a:lnTo>
                    <a:pt x="2432" y="334"/>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1765586" y="2864442"/>
              <a:ext cx="256388" cy="44383"/>
            </a:xfrm>
            <a:custGeom>
              <a:rect b="b" l="l" r="r" t="t"/>
              <a:pathLst>
                <a:path extrusionOk="0" h="421" w="2432">
                  <a:moveTo>
                    <a:pt x="16" y="0"/>
                  </a:moveTo>
                  <a:lnTo>
                    <a:pt x="0" y="87"/>
                  </a:lnTo>
                  <a:lnTo>
                    <a:pt x="2422" y="421"/>
                  </a:lnTo>
                  <a:lnTo>
                    <a:pt x="2432" y="34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1765586" y="2907138"/>
              <a:ext cx="256388" cy="44488"/>
            </a:xfrm>
            <a:custGeom>
              <a:rect b="b" l="l" r="r" t="t"/>
              <a:pathLst>
                <a:path extrusionOk="0" h="422" w="2432">
                  <a:moveTo>
                    <a:pt x="16" y="1"/>
                  </a:moveTo>
                  <a:lnTo>
                    <a:pt x="0" y="87"/>
                  </a:lnTo>
                  <a:lnTo>
                    <a:pt x="2422" y="421"/>
                  </a:lnTo>
                  <a:lnTo>
                    <a:pt x="2432" y="34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1765586" y="2949833"/>
              <a:ext cx="256388" cy="44488"/>
            </a:xfrm>
            <a:custGeom>
              <a:rect b="b" l="l" r="r" t="t"/>
              <a:pathLst>
                <a:path extrusionOk="0" h="422" w="2432">
                  <a:moveTo>
                    <a:pt x="16" y="1"/>
                  </a:moveTo>
                  <a:lnTo>
                    <a:pt x="0" y="87"/>
                  </a:lnTo>
                  <a:lnTo>
                    <a:pt x="2422" y="421"/>
                  </a:lnTo>
                  <a:lnTo>
                    <a:pt x="2432" y="340"/>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1765586" y="2992634"/>
              <a:ext cx="256388" cy="44383"/>
            </a:xfrm>
            <a:custGeom>
              <a:rect b="b" l="l" r="r" t="t"/>
              <a:pathLst>
                <a:path extrusionOk="0" h="421" w="2432">
                  <a:moveTo>
                    <a:pt x="16" y="0"/>
                  </a:moveTo>
                  <a:lnTo>
                    <a:pt x="0" y="86"/>
                  </a:lnTo>
                  <a:lnTo>
                    <a:pt x="2422" y="421"/>
                  </a:lnTo>
                  <a:lnTo>
                    <a:pt x="2432" y="34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1765586" y="3035857"/>
              <a:ext cx="256388" cy="43856"/>
            </a:xfrm>
            <a:custGeom>
              <a:rect b="b" l="l" r="r" t="t"/>
              <a:pathLst>
                <a:path extrusionOk="0" h="416" w="2432">
                  <a:moveTo>
                    <a:pt x="16" y="0"/>
                  </a:moveTo>
                  <a:lnTo>
                    <a:pt x="0" y="81"/>
                  </a:lnTo>
                  <a:lnTo>
                    <a:pt x="2422" y="416"/>
                  </a:lnTo>
                  <a:lnTo>
                    <a:pt x="2432" y="33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765586" y="3078553"/>
              <a:ext cx="256388" cy="43961"/>
            </a:xfrm>
            <a:custGeom>
              <a:rect b="b" l="l" r="r" t="t"/>
              <a:pathLst>
                <a:path extrusionOk="0" h="417" w="2432">
                  <a:moveTo>
                    <a:pt x="16" y="1"/>
                  </a:moveTo>
                  <a:lnTo>
                    <a:pt x="0" y="82"/>
                  </a:lnTo>
                  <a:lnTo>
                    <a:pt x="2422" y="416"/>
                  </a:lnTo>
                  <a:lnTo>
                    <a:pt x="2432" y="33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1765586" y="3121248"/>
              <a:ext cx="256388" cy="43961"/>
            </a:xfrm>
            <a:custGeom>
              <a:rect b="b" l="l" r="r" t="t"/>
              <a:pathLst>
                <a:path extrusionOk="0" h="417" w="2432">
                  <a:moveTo>
                    <a:pt x="16" y="1"/>
                  </a:moveTo>
                  <a:lnTo>
                    <a:pt x="0" y="82"/>
                  </a:lnTo>
                  <a:lnTo>
                    <a:pt x="2422" y="416"/>
                  </a:lnTo>
                  <a:lnTo>
                    <a:pt x="2432" y="33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1765586" y="3164049"/>
              <a:ext cx="256388" cy="43856"/>
            </a:xfrm>
            <a:custGeom>
              <a:rect b="b" l="l" r="r" t="t"/>
              <a:pathLst>
                <a:path extrusionOk="0" h="416" w="2432">
                  <a:moveTo>
                    <a:pt x="16" y="0"/>
                  </a:moveTo>
                  <a:lnTo>
                    <a:pt x="0" y="81"/>
                  </a:lnTo>
                  <a:lnTo>
                    <a:pt x="2422" y="416"/>
                  </a:lnTo>
                  <a:lnTo>
                    <a:pt x="2432" y="33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1765586" y="3206745"/>
              <a:ext cx="256388" cy="43856"/>
            </a:xfrm>
            <a:custGeom>
              <a:rect b="b" l="l" r="r" t="t"/>
              <a:pathLst>
                <a:path extrusionOk="0" h="416" w="2432">
                  <a:moveTo>
                    <a:pt x="16" y="0"/>
                  </a:moveTo>
                  <a:lnTo>
                    <a:pt x="0" y="81"/>
                  </a:lnTo>
                  <a:lnTo>
                    <a:pt x="2422" y="416"/>
                  </a:lnTo>
                  <a:lnTo>
                    <a:pt x="2432" y="33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1765586" y="3249440"/>
              <a:ext cx="256388" cy="44488"/>
            </a:xfrm>
            <a:custGeom>
              <a:rect b="b" l="l" r="r" t="t"/>
              <a:pathLst>
                <a:path extrusionOk="0" h="422" w="2432">
                  <a:moveTo>
                    <a:pt x="16" y="1"/>
                  </a:moveTo>
                  <a:lnTo>
                    <a:pt x="0" y="82"/>
                  </a:lnTo>
                  <a:lnTo>
                    <a:pt x="2422" y="421"/>
                  </a:lnTo>
                  <a:lnTo>
                    <a:pt x="2432" y="335"/>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1409367" y="1877595"/>
              <a:ext cx="301825" cy="50814"/>
            </a:xfrm>
            <a:custGeom>
              <a:rect b="b" l="l" r="r" t="t"/>
              <a:pathLst>
                <a:path extrusionOk="0" h="482" w="2863">
                  <a:moveTo>
                    <a:pt x="16" y="0"/>
                  </a:moveTo>
                  <a:lnTo>
                    <a:pt x="1" y="86"/>
                  </a:lnTo>
                  <a:lnTo>
                    <a:pt x="2853" y="481"/>
                  </a:lnTo>
                  <a:lnTo>
                    <a:pt x="2863" y="39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409367" y="1920291"/>
              <a:ext cx="301825" cy="50814"/>
            </a:xfrm>
            <a:custGeom>
              <a:rect b="b" l="l" r="r" t="t"/>
              <a:pathLst>
                <a:path extrusionOk="0" h="482" w="2863">
                  <a:moveTo>
                    <a:pt x="16" y="0"/>
                  </a:moveTo>
                  <a:lnTo>
                    <a:pt x="1" y="87"/>
                  </a:lnTo>
                  <a:lnTo>
                    <a:pt x="2853" y="482"/>
                  </a:lnTo>
                  <a:lnTo>
                    <a:pt x="2863" y="396"/>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1409367" y="1962986"/>
              <a:ext cx="301825" cy="50814"/>
            </a:xfrm>
            <a:custGeom>
              <a:rect b="b" l="l" r="r" t="t"/>
              <a:pathLst>
                <a:path extrusionOk="0" h="482" w="2863">
                  <a:moveTo>
                    <a:pt x="16" y="1"/>
                  </a:moveTo>
                  <a:lnTo>
                    <a:pt x="1" y="87"/>
                  </a:lnTo>
                  <a:lnTo>
                    <a:pt x="2853" y="482"/>
                  </a:lnTo>
                  <a:lnTo>
                    <a:pt x="2863" y="396"/>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1409367" y="2005682"/>
              <a:ext cx="301825" cy="50919"/>
            </a:xfrm>
            <a:custGeom>
              <a:rect b="b" l="l" r="r" t="t"/>
              <a:pathLst>
                <a:path extrusionOk="0" h="483" w="2863">
                  <a:moveTo>
                    <a:pt x="16" y="1"/>
                  </a:moveTo>
                  <a:lnTo>
                    <a:pt x="1" y="87"/>
                  </a:lnTo>
                  <a:lnTo>
                    <a:pt x="2853" y="482"/>
                  </a:lnTo>
                  <a:lnTo>
                    <a:pt x="2863" y="396"/>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1409367" y="2049010"/>
              <a:ext cx="301825" cy="50287"/>
            </a:xfrm>
            <a:custGeom>
              <a:rect b="b" l="l" r="r" t="t"/>
              <a:pathLst>
                <a:path extrusionOk="0" h="477" w="2863">
                  <a:moveTo>
                    <a:pt x="16" y="0"/>
                  </a:moveTo>
                  <a:lnTo>
                    <a:pt x="1" y="81"/>
                  </a:lnTo>
                  <a:lnTo>
                    <a:pt x="2853" y="476"/>
                  </a:lnTo>
                  <a:lnTo>
                    <a:pt x="2863" y="390"/>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1409367" y="2091705"/>
              <a:ext cx="301825" cy="50287"/>
            </a:xfrm>
            <a:custGeom>
              <a:rect b="b" l="l" r="r" t="t"/>
              <a:pathLst>
                <a:path extrusionOk="0" h="477" w="2863">
                  <a:moveTo>
                    <a:pt x="16" y="1"/>
                  </a:moveTo>
                  <a:lnTo>
                    <a:pt x="1" y="82"/>
                  </a:lnTo>
                  <a:lnTo>
                    <a:pt x="2853" y="477"/>
                  </a:lnTo>
                  <a:lnTo>
                    <a:pt x="2863" y="391"/>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1409367" y="2134401"/>
              <a:ext cx="301825" cy="50287"/>
            </a:xfrm>
            <a:custGeom>
              <a:rect b="b" l="l" r="r" t="t"/>
              <a:pathLst>
                <a:path extrusionOk="0" h="477" w="2863">
                  <a:moveTo>
                    <a:pt x="16" y="1"/>
                  </a:moveTo>
                  <a:lnTo>
                    <a:pt x="1" y="82"/>
                  </a:lnTo>
                  <a:lnTo>
                    <a:pt x="2853" y="477"/>
                  </a:lnTo>
                  <a:lnTo>
                    <a:pt x="2863" y="396"/>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1409367" y="2177202"/>
              <a:ext cx="301825" cy="50287"/>
            </a:xfrm>
            <a:custGeom>
              <a:rect b="b" l="l" r="r" t="t"/>
              <a:pathLst>
                <a:path extrusionOk="0" h="477" w="2863">
                  <a:moveTo>
                    <a:pt x="16" y="0"/>
                  </a:moveTo>
                  <a:lnTo>
                    <a:pt x="1" y="81"/>
                  </a:lnTo>
                  <a:lnTo>
                    <a:pt x="2853" y="476"/>
                  </a:lnTo>
                  <a:lnTo>
                    <a:pt x="2863" y="39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1409367" y="2219898"/>
              <a:ext cx="301825" cy="50287"/>
            </a:xfrm>
            <a:custGeom>
              <a:rect b="b" l="l" r="r" t="t"/>
              <a:pathLst>
                <a:path extrusionOk="0" h="477" w="2863">
                  <a:moveTo>
                    <a:pt x="16" y="0"/>
                  </a:moveTo>
                  <a:lnTo>
                    <a:pt x="1" y="81"/>
                  </a:lnTo>
                  <a:lnTo>
                    <a:pt x="2853" y="476"/>
                  </a:lnTo>
                  <a:lnTo>
                    <a:pt x="2863" y="395"/>
                  </a:lnTo>
                  <a:lnTo>
                    <a:pt x="1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1409367" y="2262593"/>
              <a:ext cx="301825" cy="50287"/>
            </a:xfrm>
            <a:custGeom>
              <a:rect b="b" l="l" r="r" t="t"/>
              <a:pathLst>
                <a:path extrusionOk="0" h="477" w="2863">
                  <a:moveTo>
                    <a:pt x="16" y="1"/>
                  </a:moveTo>
                  <a:lnTo>
                    <a:pt x="1" y="82"/>
                  </a:lnTo>
                  <a:lnTo>
                    <a:pt x="2853" y="477"/>
                  </a:lnTo>
                  <a:lnTo>
                    <a:pt x="2863" y="396"/>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1409367" y="2305289"/>
              <a:ext cx="301825" cy="50287"/>
            </a:xfrm>
            <a:custGeom>
              <a:rect b="b" l="l" r="r" t="t"/>
              <a:pathLst>
                <a:path extrusionOk="0" h="477" w="2863">
                  <a:moveTo>
                    <a:pt x="16" y="1"/>
                  </a:moveTo>
                  <a:lnTo>
                    <a:pt x="1" y="82"/>
                  </a:lnTo>
                  <a:lnTo>
                    <a:pt x="2853" y="477"/>
                  </a:lnTo>
                  <a:lnTo>
                    <a:pt x="2863" y="396"/>
                  </a:lnTo>
                  <a:lnTo>
                    <a:pt x="16"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1064428" y="1830050"/>
              <a:ext cx="301298" cy="50287"/>
            </a:xfrm>
            <a:custGeom>
              <a:rect b="b" l="l" r="r" t="t"/>
              <a:pathLst>
                <a:path extrusionOk="0" h="477" w="2858">
                  <a:moveTo>
                    <a:pt x="15" y="0"/>
                  </a:moveTo>
                  <a:lnTo>
                    <a:pt x="0" y="81"/>
                  </a:lnTo>
                  <a:lnTo>
                    <a:pt x="2847" y="477"/>
                  </a:lnTo>
                  <a:lnTo>
                    <a:pt x="2857" y="396"/>
                  </a:lnTo>
                  <a:lnTo>
                    <a:pt x="15"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1064428" y="1872746"/>
              <a:ext cx="301298" cy="50287"/>
            </a:xfrm>
            <a:custGeom>
              <a:rect b="b" l="l" r="r" t="t"/>
              <a:pathLst>
                <a:path extrusionOk="0" h="477" w="2858">
                  <a:moveTo>
                    <a:pt x="15" y="1"/>
                  </a:moveTo>
                  <a:lnTo>
                    <a:pt x="0" y="82"/>
                  </a:lnTo>
                  <a:lnTo>
                    <a:pt x="2847" y="477"/>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1064428" y="1915441"/>
              <a:ext cx="301298" cy="50392"/>
            </a:xfrm>
            <a:custGeom>
              <a:rect b="b" l="l" r="r" t="t"/>
              <a:pathLst>
                <a:path extrusionOk="0" h="478" w="2858">
                  <a:moveTo>
                    <a:pt x="15" y="1"/>
                  </a:moveTo>
                  <a:lnTo>
                    <a:pt x="0" y="82"/>
                  </a:lnTo>
                  <a:lnTo>
                    <a:pt x="2847" y="477"/>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064428" y="1958242"/>
              <a:ext cx="301298" cy="50287"/>
            </a:xfrm>
            <a:custGeom>
              <a:rect b="b" l="l" r="r" t="t"/>
              <a:pathLst>
                <a:path extrusionOk="0" h="477" w="2858">
                  <a:moveTo>
                    <a:pt x="15" y="0"/>
                  </a:moveTo>
                  <a:lnTo>
                    <a:pt x="0" y="81"/>
                  </a:lnTo>
                  <a:lnTo>
                    <a:pt x="2847" y="476"/>
                  </a:lnTo>
                  <a:lnTo>
                    <a:pt x="2857" y="395"/>
                  </a:lnTo>
                  <a:lnTo>
                    <a:pt x="15"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1064428" y="2000938"/>
              <a:ext cx="301298" cy="50287"/>
            </a:xfrm>
            <a:custGeom>
              <a:rect b="b" l="l" r="r" t="t"/>
              <a:pathLst>
                <a:path extrusionOk="0" h="477" w="2858">
                  <a:moveTo>
                    <a:pt x="15" y="0"/>
                  </a:moveTo>
                  <a:lnTo>
                    <a:pt x="0" y="87"/>
                  </a:lnTo>
                  <a:lnTo>
                    <a:pt x="2847" y="477"/>
                  </a:lnTo>
                  <a:lnTo>
                    <a:pt x="2857" y="396"/>
                  </a:lnTo>
                  <a:lnTo>
                    <a:pt x="15"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1064428" y="2043633"/>
              <a:ext cx="301298" cy="50287"/>
            </a:xfrm>
            <a:custGeom>
              <a:rect b="b" l="l" r="r" t="t"/>
              <a:pathLst>
                <a:path extrusionOk="0" h="477" w="2858">
                  <a:moveTo>
                    <a:pt x="15" y="1"/>
                  </a:moveTo>
                  <a:lnTo>
                    <a:pt x="0" y="87"/>
                  </a:lnTo>
                  <a:lnTo>
                    <a:pt x="2847" y="477"/>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1064428" y="2086329"/>
              <a:ext cx="301298" cy="50392"/>
            </a:xfrm>
            <a:custGeom>
              <a:rect b="b" l="l" r="r" t="t"/>
              <a:pathLst>
                <a:path extrusionOk="0" h="478" w="2858">
                  <a:moveTo>
                    <a:pt x="15" y="1"/>
                  </a:moveTo>
                  <a:lnTo>
                    <a:pt x="0" y="87"/>
                  </a:lnTo>
                  <a:lnTo>
                    <a:pt x="2847" y="477"/>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1064428" y="2129130"/>
              <a:ext cx="301298" cy="50287"/>
            </a:xfrm>
            <a:custGeom>
              <a:rect b="b" l="l" r="r" t="t"/>
              <a:pathLst>
                <a:path extrusionOk="0" h="477" w="2858">
                  <a:moveTo>
                    <a:pt x="15" y="0"/>
                  </a:moveTo>
                  <a:lnTo>
                    <a:pt x="0" y="86"/>
                  </a:lnTo>
                  <a:lnTo>
                    <a:pt x="2847" y="476"/>
                  </a:lnTo>
                  <a:lnTo>
                    <a:pt x="2857" y="395"/>
                  </a:lnTo>
                  <a:lnTo>
                    <a:pt x="15"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1064428" y="2171826"/>
              <a:ext cx="301298" cy="50814"/>
            </a:xfrm>
            <a:custGeom>
              <a:rect b="b" l="l" r="r" t="t"/>
              <a:pathLst>
                <a:path extrusionOk="0" h="482" w="2858">
                  <a:moveTo>
                    <a:pt x="15" y="0"/>
                  </a:moveTo>
                  <a:lnTo>
                    <a:pt x="0" y="86"/>
                  </a:lnTo>
                  <a:lnTo>
                    <a:pt x="2847" y="482"/>
                  </a:lnTo>
                  <a:lnTo>
                    <a:pt x="2857" y="395"/>
                  </a:lnTo>
                  <a:lnTo>
                    <a:pt x="15"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1064428" y="2214521"/>
              <a:ext cx="301298" cy="50814"/>
            </a:xfrm>
            <a:custGeom>
              <a:rect b="b" l="l" r="r" t="t"/>
              <a:pathLst>
                <a:path extrusionOk="0" h="482" w="2858">
                  <a:moveTo>
                    <a:pt x="15" y="1"/>
                  </a:moveTo>
                  <a:lnTo>
                    <a:pt x="0" y="87"/>
                  </a:lnTo>
                  <a:lnTo>
                    <a:pt x="2847" y="482"/>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1064428" y="2257217"/>
              <a:ext cx="301298" cy="50919"/>
            </a:xfrm>
            <a:custGeom>
              <a:rect b="b" l="l" r="r" t="t"/>
              <a:pathLst>
                <a:path extrusionOk="0" h="483" w="2858">
                  <a:moveTo>
                    <a:pt x="15" y="1"/>
                  </a:moveTo>
                  <a:lnTo>
                    <a:pt x="0" y="87"/>
                  </a:lnTo>
                  <a:lnTo>
                    <a:pt x="2847" y="482"/>
                  </a:lnTo>
                  <a:lnTo>
                    <a:pt x="2857" y="396"/>
                  </a:lnTo>
                  <a:lnTo>
                    <a:pt x="15"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1766113" y="3299621"/>
              <a:ext cx="549567" cy="149173"/>
            </a:xfrm>
            <a:custGeom>
              <a:rect b="b" l="l" r="r" t="t"/>
              <a:pathLst>
                <a:path extrusionOk="0" h="1415" w="5213">
                  <a:moveTo>
                    <a:pt x="0" y="1"/>
                  </a:moveTo>
                  <a:lnTo>
                    <a:pt x="0" y="690"/>
                  </a:lnTo>
                  <a:lnTo>
                    <a:pt x="5213" y="1414"/>
                  </a:lnTo>
                  <a:lnTo>
                    <a:pt x="5213" y="720"/>
                  </a:lnTo>
                  <a:lnTo>
                    <a:pt x="0"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826808" y="2318888"/>
              <a:ext cx="441720" cy="637490"/>
            </a:xfrm>
            <a:custGeom>
              <a:rect b="b" l="l" r="r" t="t"/>
              <a:pathLst>
                <a:path extrusionOk="0" h="6047" w="4190">
                  <a:moveTo>
                    <a:pt x="2175" y="1"/>
                  </a:moveTo>
                  <a:cubicBezTo>
                    <a:pt x="1886" y="1"/>
                    <a:pt x="551" y="1638"/>
                    <a:pt x="279" y="2004"/>
                  </a:cubicBezTo>
                  <a:cubicBezTo>
                    <a:pt x="0" y="2379"/>
                    <a:pt x="101" y="5135"/>
                    <a:pt x="101" y="5135"/>
                  </a:cubicBezTo>
                  <a:lnTo>
                    <a:pt x="1185" y="6047"/>
                  </a:lnTo>
                  <a:cubicBezTo>
                    <a:pt x="2989" y="5302"/>
                    <a:pt x="2543" y="3397"/>
                    <a:pt x="2543" y="3397"/>
                  </a:cubicBezTo>
                  <a:cubicBezTo>
                    <a:pt x="2543" y="3397"/>
                    <a:pt x="4189" y="2779"/>
                    <a:pt x="4169" y="2587"/>
                  </a:cubicBezTo>
                  <a:cubicBezTo>
                    <a:pt x="4165" y="2531"/>
                    <a:pt x="4035" y="2512"/>
                    <a:pt x="3852" y="2512"/>
                  </a:cubicBezTo>
                  <a:cubicBezTo>
                    <a:pt x="3400" y="2512"/>
                    <a:pt x="2624" y="2632"/>
                    <a:pt x="2624" y="2632"/>
                  </a:cubicBezTo>
                  <a:cubicBezTo>
                    <a:pt x="2624" y="2632"/>
                    <a:pt x="4128" y="1695"/>
                    <a:pt x="4037" y="1447"/>
                  </a:cubicBezTo>
                  <a:cubicBezTo>
                    <a:pt x="4026" y="1415"/>
                    <a:pt x="3987" y="1401"/>
                    <a:pt x="3927" y="1401"/>
                  </a:cubicBezTo>
                  <a:cubicBezTo>
                    <a:pt x="3528" y="1401"/>
                    <a:pt x="2219" y="2025"/>
                    <a:pt x="2219" y="2025"/>
                  </a:cubicBezTo>
                  <a:cubicBezTo>
                    <a:pt x="2219" y="2025"/>
                    <a:pt x="3703" y="434"/>
                    <a:pt x="3470" y="292"/>
                  </a:cubicBezTo>
                  <a:cubicBezTo>
                    <a:pt x="3460" y="286"/>
                    <a:pt x="3447" y="283"/>
                    <a:pt x="3431" y="283"/>
                  </a:cubicBezTo>
                  <a:cubicBezTo>
                    <a:pt x="3081" y="283"/>
                    <a:pt x="1434" y="1731"/>
                    <a:pt x="1434" y="1731"/>
                  </a:cubicBezTo>
                  <a:cubicBezTo>
                    <a:pt x="1434" y="1731"/>
                    <a:pt x="2442" y="79"/>
                    <a:pt x="2193" y="3"/>
                  </a:cubicBezTo>
                  <a:cubicBezTo>
                    <a:pt x="2188" y="2"/>
                    <a:pt x="2182" y="1"/>
                    <a:pt x="2175"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3492601" y="2318888"/>
              <a:ext cx="441720" cy="637490"/>
            </a:xfrm>
            <a:custGeom>
              <a:rect b="b" l="l" r="r" t="t"/>
              <a:pathLst>
                <a:path extrusionOk="0" h="6047" w="4190">
                  <a:moveTo>
                    <a:pt x="2015" y="1"/>
                  </a:moveTo>
                  <a:cubicBezTo>
                    <a:pt x="2008" y="1"/>
                    <a:pt x="2002" y="2"/>
                    <a:pt x="1996" y="3"/>
                  </a:cubicBezTo>
                  <a:cubicBezTo>
                    <a:pt x="1748" y="79"/>
                    <a:pt x="2756" y="1731"/>
                    <a:pt x="2756" y="1731"/>
                  </a:cubicBezTo>
                  <a:cubicBezTo>
                    <a:pt x="2756" y="1731"/>
                    <a:pt x="1109" y="283"/>
                    <a:pt x="759" y="283"/>
                  </a:cubicBezTo>
                  <a:cubicBezTo>
                    <a:pt x="743" y="283"/>
                    <a:pt x="730" y="286"/>
                    <a:pt x="720" y="292"/>
                  </a:cubicBezTo>
                  <a:cubicBezTo>
                    <a:pt x="487" y="434"/>
                    <a:pt x="1971" y="2025"/>
                    <a:pt x="1971" y="2025"/>
                  </a:cubicBezTo>
                  <a:cubicBezTo>
                    <a:pt x="1971" y="2025"/>
                    <a:pt x="662" y="1401"/>
                    <a:pt x="263" y="1401"/>
                  </a:cubicBezTo>
                  <a:cubicBezTo>
                    <a:pt x="203" y="1401"/>
                    <a:pt x="164" y="1415"/>
                    <a:pt x="152" y="1447"/>
                  </a:cubicBezTo>
                  <a:cubicBezTo>
                    <a:pt x="61" y="1695"/>
                    <a:pt x="1566" y="2632"/>
                    <a:pt x="1566" y="2632"/>
                  </a:cubicBezTo>
                  <a:cubicBezTo>
                    <a:pt x="1566" y="2632"/>
                    <a:pt x="790" y="2512"/>
                    <a:pt x="338" y="2512"/>
                  </a:cubicBezTo>
                  <a:cubicBezTo>
                    <a:pt x="155" y="2512"/>
                    <a:pt x="25" y="2531"/>
                    <a:pt x="21" y="2587"/>
                  </a:cubicBezTo>
                  <a:cubicBezTo>
                    <a:pt x="0" y="2779"/>
                    <a:pt x="1647" y="3397"/>
                    <a:pt x="1647" y="3397"/>
                  </a:cubicBezTo>
                  <a:cubicBezTo>
                    <a:pt x="1647" y="3397"/>
                    <a:pt x="1201" y="5302"/>
                    <a:pt x="3004" y="6047"/>
                  </a:cubicBezTo>
                  <a:lnTo>
                    <a:pt x="4088" y="5135"/>
                  </a:lnTo>
                  <a:cubicBezTo>
                    <a:pt x="4088" y="5135"/>
                    <a:pt x="4190" y="2379"/>
                    <a:pt x="3911" y="2004"/>
                  </a:cubicBezTo>
                  <a:cubicBezTo>
                    <a:pt x="3639" y="1638"/>
                    <a:pt x="2303" y="1"/>
                    <a:pt x="2015"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24"/>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a:t>
            </a:r>
            <a:endParaRPr sz="2400"/>
          </a:p>
        </p:txBody>
      </p:sp>
      <p:grpSp>
        <p:nvGrpSpPr>
          <p:cNvPr id="577" name="Google Shape;577;p24"/>
          <p:cNvGrpSpPr/>
          <p:nvPr/>
        </p:nvGrpSpPr>
        <p:grpSpPr>
          <a:xfrm>
            <a:off x="614225" y="1000300"/>
            <a:ext cx="2099300" cy="1019500"/>
            <a:chOff x="614225" y="3743500"/>
            <a:chExt cx="2099300" cy="1019500"/>
          </a:xfrm>
        </p:grpSpPr>
        <p:sp>
          <p:nvSpPr>
            <p:cNvPr id="578" name="Google Shape;578;p24"/>
            <p:cNvSpPr/>
            <p:nvPr/>
          </p:nvSpPr>
          <p:spPr>
            <a:xfrm>
              <a:off x="614225" y="3743500"/>
              <a:ext cx="2048400" cy="4296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TF-IDF</a:t>
              </a:r>
              <a:endParaRPr>
                <a:solidFill>
                  <a:schemeClr val="lt1"/>
                </a:solidFill>
              </a:endParaRPr>
            </a:p>
          </p:txBody>
        </p:sp>
        <p:sp>
          <p:nvSpPr>
            <p:cNvPr id="579" name="Google Shape;579;p24"/>
            <p:cNvSpPr/>
            <p:nvPr/>
          </p:nvSpPr>
          <p:spPr>
            <a:xfrm>
              <a:off x="666025" y="4190300"/>
              <a:ext cx="20475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numerical statistic which measures the importance of the word in a document</a:t>
              </a:r>
              <a:endParaRPr sz="1200">
                <a:solidFill>
                  <a:schemeClr val="dk1"/>
                </a:solidFill>
                <a:latin typeface="Roboto"/>
                <a:ea typeface="Roboto"/>
                <a:cs typeface="Roboto"/>
                <a:sym typeface="Roboto"/>
              </a:endParaRPr>
            </a:p>
          </p:txBody>
        </p:sp>
      </p:grpSp>
      <p:pic>
        <p:nvPicPr>
          <p:cNvPr id="580" name="Google Shape;580;p24"/>
          <p:cNvPicPr preferRelativeResize="0"/>
          <p:nvPr/>
        </p:nvPicPr>
        <p:blipFill>
          <a:blip r:embed="rId3">
            <a:alphaModFix/>
          </a:blip>
          <a:stretch>
            <a:fillRect/>
          </a:stretch>
        </p:blipFill>
        <p:spPr>
          <a:xfrm>
            <a:off x="546332" y="2262775"/>
            <a:ext cx="3427101" cy="2156759"/>
          </a:xfrm>
          <a:prstGeom prst="rect">
            <a:avLst/>
          </a:prstGeom>
          <a:noFill/>
          <a:ln>
            <a:noFill/>
          </a:ln>
        </p:spPr>
      </p:pic>
      <p:sp>
        <p:nvSpPr>
          <p:cNvPr id="581" name="Google Shape;581;p24"/>
          <p:cNvSpPr txBox="1"/>
          <p:nvPr/>
        </p:nvSpPr>
        <p:spPr>
          <a:xfrm>
            <a:off x="5074750" y="1072575"/>
            <a:ext cx="34710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latin typeface="Roboto"/>
                <a:ea typeface="Roboto"/>
                <a:cs typeface="Roboto"/>
                <a:sym typeface="Roboto"/>
              </a:rPr>
              <a:t>TF </a:t>
            </a:r>
            <a:r>
              <a:rPr lang="en" sz="1200">
                <a:latin typeface="Roboto"/>
                <a:ea typeface="Roboto"/>
                <a:cs typeface="Roboto"/>
                <a:sym typeface="Roboto"/>
              </a:rPr>
              <a:t>= (Frequency of a word in the document) / (Total number of words in the document)</a:t>
            </a:r>
            <a:endParaRPr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latin typeface="Roboto"/>
                <a:ea typeface="Roboto"/>
                <a:cs typeface="Roboto"/>
                <a:sym typeface="Roboto"/>
              </a:rPr>
              <a:t>IDF </a:t>
            </a:r>
            <a:r>
              <a:rPr lang="en" sz="1200">
                <a:latin typeface="Roboto"/>
                <a:ea typeface="Roboto"/>
                <a:cs typeface="Roboto"/>
                <a:sym typeface="Roboto"/>
              </a:rPr>
              <a:t>= log(total number of documents / number of documents including the word)</a:t>
            </a:r>
            <a:endParaRPr sz="12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582" name="Google Shape;582;p24"/>
          <p:cNvPicPr preferRelativeResize="0"/>
          <p:nvPr/>
        </p:nvPicPr>
        <p:blipFill>
          <a:blip r:embed="rId4">
            <a:alphaModFix/>
          </a:blip>
          <a:stretch>
            <a:fillRect/>
          </a:stretch>
        </p:blipFill>
        <p:spPr>
          <a:xfrm>
            <a:off x="4990258" y="3253475"/>
            <a:ext cx="3555503" cy="1716200"/>
          </a:xfrm>
          <a:prstGeom prst="rect">
            <a:avLst/>
          </a:prstGeom>
          <a:noFill/>
          <a:ln>
            <a:noFill/>
          </a:ln>
        </p:spPr>
      </p:pic>
      <p:pic>
        <p:nvPicPr>
          <p:cNvPr id="583" name="Google Shape;583;p24"/>
          <p:cNvPicPr preferRelativeResize="0"/>
          <p:nvPr/>
        </p:nvPicPr>
        <p:blipFill>
          <a:blip r:embed="rId5">
            <a:alphaModFix/>
          </a:blip>
          <a:stretch>
            <a:fillRect/>
          </a:stretch>
        </p:blipFill>
        <p:spPr>
          <a:xfrm>
            <a:off x="4908058" y="2074750"/>
            <a:ext cx="3585630" cy="73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5"/>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testing</a:t>
            </a:r>
            <a:endParaRPr sz="2400"/>
          </a:p>
        </p:txBody>
      </p:sp>
      <p:grpSp>
        <p:nvGrpSpPr>
          <p:cNvPr id="589" name="Google Shape;589;p25"/>
          <p:cNvGrpSpPr/>
          <p:nvPr/>
        </p:nvGrpSpPr>
        <p:grpSpPr>
          <a:xfrm>
            <a:off x="164325" y="1341825"/>
            <a:ext cx="3811926" cy="1388849"/>
            <a:chOff x="164325" y="1341825"/>
            <a:chExt cx="3811926" cy="1388849"/>
          </a:xfrm>
        </p:grpSpPr>
        <p:grpSp>
          <p:nvGrpSpPr>
            <p:cNvPr id="590" name="Google Shape;590;p25"/>
            <p:cNvGrpSpPr/>
            <p:nvPr/>
          </p:nvGrpSpPr>
          <p:grpSpPr>
            <a:xfrm>
              <a:off x="164325" y="1341825"/>
              <a:ext cx="2495475" cy="1388849"/>
              <a:chOff x="-2375325" y="1418025"/>
              <a:chExt cx="2495475" cy="1388849"/>
            </a:xfrm>
          </p:grpSpPr>
          <p:sp>
            <p:nvSpPr>
              <p:cNvPr id="591" name="Google Shape;591;p25"/>
              <p:cNvSpPr txBox="1"/>
              <p:nvPr/>
            </p:nvSpPr>
            <p:spPr>
              <a:xfrm>
                <a:off x="-2375325" y="1418025"/>
                <a:ext cx="24369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Classification models</a:t>
                </a:r>
                <a:endParaRPr b="1" sz="1800">
                  <a:solidFill>
                    <a:srgbClr val="000000"/>
                  </a:solidFill>
                  <a:latin typeface="Fira Sans Extra Condensed"/>
                  <a:ea typeface="Fira Sans Extra Condensed"/>
                  <a:cs typeface="Fira Sans Extra Condensed"/>
                  <a:sym typeface="Fira Sans Extra Condensed"/>
                </a:endParaRPr>
              </a:p>
            </p:txBody>
          </p:sp>
          <p:sp>
            <p:nvSpPr>
              <p:cNvPr id="592" name="Google Shape;592;p25"/>
              <p:cNvSpPr txBox="1"/>
              <p:nvPr/>
            </p:nvSpPr>
            <p:spPr>
              <a:xfrm>
                <a:off x="-2082450" y="1696874"/>
                <a:ext cx="2202600" cy="11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Logistic</a:t>
                </a:r>
                <a:r>
                  <a:rPr lang="en" sz="1200">
                    <a:latin typeface="Roboto"/>
                    <a:ea typeface="Roboto"/>
                    <a:cs typeface="Roboto"/>
                    <a:sym typeface="Roboto"/>
                  </a:rPr>
                  <a:t> regression, Decision tree, KNN, Multinomial Naive Bayes</a:t>
                </a:r>
                <a:endParaRPr sz="1200">
                  <a:latin typeface="Roboto"/>
                  <a:ea typeface="Roboto"/>
                  <a:cs typeface="Roboto"/>
                  <a:sym typeface="Roboto"/>
                </a:endParaRPr>
              </a:p>
            </p:txBody>
          </p:sp>
        </p:grpSp>
        <p:cxnSp>
          <p:nvCxnSpPr>
            <p:cNvPr id="593" name="Google Shape;593;p25"/>
            <p:cNvCxnSpPr>
              <a:stCxn id="594" idx="0"/>
              <a:endCxn id="595" idx="2"/>
            </p:cNvCxnSpPr>
            <p:nvPr/>
          </p:nvCxnSpPr>
          <p:spPr>
            <a:xfrm flipH="1" rot="5400000">
              <a:off x="2754652" y="1429739"/>
              <a:ext cx="904500" cy="1538700"/>
            </a:xfrm>
            <a:prstGeom prst="bentConnector2">
              <a:avLst/>
            </a:prstGeom>
            <a:noFill/>
            <a:ln cap="flat" cmpd="sng" w="9525">
              <a:solidFill>
                <a:schemeClr val="dk1"/>
              </a:solidFill>
              <a:prstDash val="solid"/>
              <a:round/>
              <a:headEnd len="med" w="med" type="none"/>
              <a:tailEnd len="med" w="med" type="triangle"/>
            </a:ln>
          </p:spPr>
        </p:cxnSp>
      </p:grpSp>
      <p:sp>
        <p:nvSpPr>
          <p:cNvPr id="594" name="Google Shape;594;p25"/>
          <p:cNvSpPr/>
          <p:nvPr/>
        </p:nvSpPr>
        <p:spPr>
          <a:xfrm flipH="1">
            <a:off x="3124402" y="2651339"/>
            <a:ext cx="1703700" cy="572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Models tested</a:t>
            </a:r>
            <a:endParaRPr sz="1800">
              <a:solidFill>
                <a:schemeClr val="lt1"/>
              </a:solidFill>
            </a:endParaRPr>
          </a:p>
        </p:txBody>
      </p:sp>
      <p:cxnSp>
        <p:nvCxnSpPr>
          <p:cNvPr id="596" name="Google Shape;596;p25"/>
          <p:cNvCxnSpPr>
            <a:stCxn id="594" idx="1"/>
          </p:cNvCxnSpPr>
          <p:nvPr/>
        </p:nvCxnSpPr>
        <p:spPr>
          <a:xfrm>
            <a:off x="4828102" y="2937689"/>
            <a:ext cx="537300" cy="600"/>
          </a:xfrm>
          <a:prstGeom prst="bentConnector3">
            <a:avLst>
              <a:gd fmla="val 50000" name="adj1"/>
            </a:avLst>
          </a:prstGeom>
          <a:noFill/>
          <a:ln cap="flat" cmpd="sng" w="9525">
            <a:solidFill>
              <a:schemeClr val="dk1"/>
            </a:solidFill>
            <a:prstDash val="solid"/>
            <a:round/>
            <a:headEnd len="med" w="med" type="none"/>
            <a:tailEnd len="med" w="med" type="oval"/>
          </a:ln>
        </p:spPr>
      </p:cxnSp>
      <p:sp>
        <p:nvSpPr>
          <p:cNvPr id="595" name="Google Shape;595;p25"/>
          <p:cNvSpPr/>
          <p:nvPr/>
        </p:nvSpPr>
        <p:spPr>
          <a:xfrm flipH="1">
            <a:off x="1864814" y="1460601"/>
            <a:ext cx="572700" cy="572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flipH="1">
            <a:off x="1864814" y="3841939"/>
            <a:ext cx="572700" cy="572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25"/>
          <p:cNvGrpSpPr/>
          <p:nvPr/>
        </p:nvGrpSpPr>
        <p:grpSpPr>
          <a:xfrm>
            <a:off x="5428500" y="1193750"/>
            <a:ext cx="3258296" cy="3536642"/>
            <a:chOff x="5428500" y="1193750"/>
            <a:chExt cx="3258296" cy="3536642"/>
          </a:xfrm>
        </p:grpSpPr>
        <p:sp>
          <p:nvSpPr>
            <p:cNvPr id="599" name="Google Shape;599;p25"/>
            <p:cNvSpPr/>
            <p:nvPr/>
          </p:nvSpPr>
          <p:spPr>
            <a:xfrm>
              <a:off x="5428500" y="1909762"/>
              <a:ext cx="3258296" cy="2820630"/>
            </a:xfrm>
            <a:custGeom>
              <a:rect b="b" l="l" r="r" t="t"/>
              <a:pathLst>
                <a:path extrusionOk="0" h="27158" w="31372">
                  <a:moveTo>
                    <a:pt x="18632" y="26"/>
                  </a:moveTo>
                  <a:cubicBezTo>
                    <a:pt x="18074" y="229"/>
                    <a:pt x="17649" y="690"/>
                    <a:pt x="17482" y="1262"/>
                  </a:cubicBezTo>
                  <a:lnTo>
                    <a:pt x="17482" y="1262"/>
                  </a:lnTo>
                  <a:lnTo>
                    <a:pt x="17365" y="1657"/>
                  </a:lnTo>
                  <a:cubicBezTo>
                    <a:pt x="17203" y="2199"/>
                    <a:pt x="17122" y="2762"/>
                    <a:pt x="17122" y="3329"/>
                  </a:cubicBezTo>
                  <a:lnTo>
                    <a:pt x="17122" y="3329"/>
                  </a:lnTo>
                  <a:lnTo>
                    <a:pt x="17122" y="3613"/>
                  </a:lnTo>
                  <a:cubicBezTo>
                    <a:pt x="17122" y="4063"/>
                    <a:pt x="17173" y="4514"/>
                    <a:pt x="17269" y="4960"/>
                  </a:cubicBezTo>
                  <a:lnTo>
                    <a:pt x="17269" y="4960"/>
                  </a:lnTo>
                  <a:lnTo>
                    <a:pt x="18095" y="8724"/>
                  </a:lnTo>
                  <a:lnTo>
                    <a:pt x="10648" y="6044"/>
                  </a:lnTo>
                  <a:cubicBezTo>
                    <a:pt x="8809" y="5386"/>
                    <a:pt x="6884" y="4985"/>
                    <a:pt x="4934" y="4849"/>
                  </a:cubicBezTo>
                  <a:lnTo>
                    <a:pt x="4934" y="4849"/>
                  </a:lnTo>
                  <a:lnTo>
                    <a:pt x="1642" y="4595"/>
                  </a:lnTo>
                  <a:cubicBezTo>
                    <a:pt x="1241" y="4565"/>
                    <a:pt x="851" y="4707"/>
                    <a:pt x="563" y="4985"/>
                  </a:cubicBezTo>
                  <a:lnTo>
                    <a:pt x="563" y="4985"/>
                  </a:lnTo>
                  <a:lnTo>
                    <a:pt x="563" y="4985"/>
                  </a:lnTo>
                  <a:cubicBezTo>
                    <a:pt x="117" y="5411"/>
                    <a:pt x="0" y="6079"/>
                    <a:pt x="274" y="6632"/>
                  </a:cubicBezTo>
                  <a:lnTo>
                    <a:pt x="274" y="6632"/>
                  </a:lnTo>
                  <a:lnTo>
                    <a:pt x="421" y="6925"/>
                  </a:lnTo>
                  <a:cubicBezTo>
                    <a:pt x="634" y="7361"/>
                    <a:pt x="1059" y="7655"/>
                    <a:pt x="1540" y="7706"/>
                  </a:cubicBezTo>
                  <a:lnTo>
                    <a:pt x="1540" y="7706"/>
                  </a:lnTo>
                  <a:lnTo>
                    <a:pt x="6196" y="8248"/>
                  </a:lnTo>
                  <a:cubicBezTo>
                    <a:pt x="6960" y="8329"/>
                    <a:pt x="7700" y="8551"/>
                    <a:pt x="8384" y="8906"/>
                  </a:cubicBezTo>
                  <a:lnTo>
                    <a:pt x="8384" y="8906"/>
                  </a:lnTo>
                  <a:lnTo>
                    <a:pt x="6383" y="8774"/>
                  </a:lnTo>
                  <a:lnTo>
                    <a:pt x="3693" y="8774"/>
                  </a:lnTo>
                  <a:cubicBezTo>
                    <a:pt x="3080" y="8774"/>
                    <a:pt x="2488" y="8967"/>
                    <a:pt x="1991" y="9321"/>
                  </a:cubicBezTo>
                  <a:lnTo>
                    <a:pt x="1991" y="9321"/>
                  </a:lnTo>
                  <a:cubicBezTo>
                    <a:pt x="1398" y="9752"/>
                    <a:pt x="1211" y="10552"/>
                    <a:pt x="1555" y="11201"/>
                  </a:cubicBezTo>
                  <a:lnTo>
                    <a:pt x="1555" y="11201"/>
                  </a:lnTo>
                  <a:cubicBezTo>
                    <a:pt x="1824" y="11692"/>
                    <a:pt x="2346" y="11996"/>
                    <a:pt x="2903" y="11976"/>
                  </a:cubicBezTo>
                  <a:lnTo>
                    <a:pt x="2903" y="11976"/>
                  </a:lnTo>
                  <a:lnTo>
                    <a:pt x="5963" y="11864"/>
                  </a:lnTo>
                  <a:cubicBezTo>
                    <a:pt x="6489" y="11849"/>
                    <a:pt x="7011" y="11880"/>
                    <a:pt x="7528" y="11961"/>
                  </a:cubicBezTo>
                  <a:lnTo>
                    <a:pt x="7528" y="11961"/>
                  </a:lnTo>
                  <a:lnTo>
                    <a:pt x="8247" y="12072"/>
                  </a:lnTo>
                  <a:lnTo>
                    <a:pt x="4853" y="12771"/>
                  </a:lnTo>
                  <a:lnTo>
                    <a:pt x="2680" y="13288"/>
                  </a:lnTo>
                  <a:cubicBezTo>
                    <a:pt x="2219" y="13394"/>
                    <a:pt x="1834" y="13708"/>
                    <a:pt x="1637" y="14134"/>
                  </a:cubicBezTo>
                  <a:lnTo>
                    <a:pt x="1637" y="14134"/>
                  </a:lnTo>
                  <a:cubicBezTo>
                    <a:pt x="1434" y="14559"/>
                    <a:pt x="1439" y="15046"/>
                    <a:pt x="1642" y="15471"/>
                  </a:cubicBezTo>
                  <a:lnTo>
                    <a:pt x="1642" y="15471"/>
                  </a:lnTo>
                  <a:lnTo>
                    <a:pt x="1642" y="15476"/>
                  </a:lnTo>
                  <a:cubicBezTo>
                    <a:pt x="1839" y="15886"/>
                    <a:pt x="2204" y="16185"/>
                    <a:pt x="2645" y="16302"/>
                  </a:cubicBezTo>
                  <a:lnTo>
                    <a:pt x="2645" y="16302"/>
                  </a:lnTo>
                  <a:lnTo>
                    <a:pt x="5122" y="16965"/>
                  </a:lnTo>
                  <a:cubicBezTo>
                    <a:pt x="5334" y="17021"/>
                    <a:pt x="5517" y="17158"/>
                    <a:pt x="5628" y="17345"/>
                  </a:cubicBezTo>
                  <a:lnTo>
                    <a:pt x="5628" y="17345"/>
                  </a:lnTo>
                  <a:cubicBezTo>
                    <a:pt x="6008" y="17973"/>
                    <a:pt x="6505" y="18526"/>
                    <a:pt x="7097" y="18961"/>
                  </a:cubicBezTo>
                  <a:lnTo>
                    <a:pt x="7097" y="18961"/>
                  </a:lnTo>
                  <a:lnTo>
                    <a:pt x="13672" y="23794"/>
                  </a:lnTo>
                  <a:cubicBezTo>
                    <a:pt x="13672" y="23794"/>
                    <a:pt x="16043" y="25415"/>
                    <a:pt x="19351" y="25172"/>
                  </a:cubicBezTo>
                  <a:lnTo>
                    <a:pt x="19351" y="25172"/>
                  </a:lnTo>
                  <a:lnTo>
                    <a:pt x="21169" y="27132"/>
                  </a:lnTo>
                  <a:lnTo>
                    <a:pt x="31372" y="27157"/>
                  </a:lnTo>
                  <a:lnTo>
                    <a:pt x="31372" y="21818"/>
                  </a:lnTo>
                  <a:lnTo>
                    <a:pt x="26767" y="18450"/>
                  </a:lnTo>
                  <a:cubicBezTo>
                    <a:pt x="25060" y="17203"/>
                    <a:pt x="23950" y="15304"/>
                    <a:pt x="23707" y="13202"/>
                  </a:cubicBezTo>
                  <a:lnTo>
                    <a:pt x="23707" y="13202"/>
                  </a:lnTo>
                  <a:lnTo>
                    <a:pt x="23591" y="12219"/>
                  </a:lnTo>
                  <a:cubicBezTo>
                    <a:pt x="23363" y="10279"/>
                    <a:pt x="22714" y="8410"/>
                    <a:pt x="21696" y="6743"/>
                  </a:cubicBezTo>
                  <a:lnTo>
                    <a:pt x="21696" y="6743"/>
                  </a:lnTo>
                  <a:lnTo>
                    <a:pt x="21230" y="5973"/>
                  </a:lnTo>
                  <a:cubicBezTo>
                    <a:pt x="20379" y="4585"/>
                    <a:pt x="19771" y="3060"/>
                    <a:pt x="19427" y="1470"/>
                  </a:cubicBezTo>
                  <a:lnTo>
                    <a:pt x="19427" y="1470"/>
                  </a:lnTo>
                  <a:lnTo>
                    <a:pt x="19179" y="325"/>
                  </a:lnTo>
                  <a:cubicBezTo>
                    <a:pt x="19138" y="127"/>
                    <a:pt x="18966" y="1"/>
                    <a:pt x="18778" y="1"/>
                  </a:cubicBezTo>
                  <a:lnTo>
                    <a:pt x="18778" y="1"/>
                  </a:lnTo>
                  <a:cubicBezTo>
                    <a:pt x="18728" y="1"/>
                    <a:pt x="18682" y="6"/>
                    <a:pt x="18632" y="26"/>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7347731" y="1951306"/>
              <a:ext cx="148520" cy="289562"/>
            </a:xfrm>
            <a:custGeom>
              <a:rect b="b" l="l" r="r" t="t"/>
              <a:pathLst>
                <a:path extrusionOk="0" h="2788" w="1430">
                  <a:moveTo>
                    <a:pt x="279" y="2134"/>
                  </a:moveTo>
                  <a:cubicBezTo>
                    <a:pt x="396" y="2519"/>
                    <a:pt x="543" y="2716"/>
                    <a:pt x="938" y="2757"/>
                  </a:cubicBezTo>
                  <a:lnTo>
                    <a:pt x="938" y="2757"/>
                  </a:lnTo>
                  <a:cubicBezTo>
                    <a:pt x="1009" y="2767"/>
                    <a:pt x="1226" y="2787"/>
                    <a:pt x="1429" y="2777"/>
                  </a:cubicBezTo>
                  <a:lnTo>
                    <a:pt x="1429" y="2777"/>
                  </a:lnTo>
                  <a:cubicBezTo>
                    <a:pt x="1232" y="2220"/>
                    <a:pt x="1069" y="1647"/>
                    <a:pt x="948" y="1070"/>
                  </a:cubicBezTo>
                  <a:lnTo>
                    <a:pt x="948" y="1070"/>
                  </a:lnTo>
                  <a:lnTo>
                    <a:pt x="715" y="1"/>
                  </a:lnTo>
                  <a:cubicBezTo>
                    <a:pt x="1" y="432"/>
                    <a:pt x="66" y="1399"/>
                    <a:pt x="279" y="2134"/>
                  </a:cubicBezTo>
                </a:path>
              </a:pathLst>
            </a:custGeom>
            <a:solidFill>
              <a:srgbClr val="FFE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5783078" y="1193750"/>
              <a:ext cx="1423817" cy="2616441"/>
            </a:xfrm>
            <a:custGeom>
              <a:rect b="b" l="l" r="r" t="t"/>
              <a:pathLst>
                <a:path extrusionOk="0" h="25192" w="13709">
                  <a:moveTo>
                    <a:pt x="1191" y="1"/>
                  </a:moveTo>
                  <a:cubicBezTo>
                    <a:pt x="532" y="1"/>
                    <a:pt x="1" y="532"/>
                    <a:pt x="1" y="1191"/>
                  </a:cubicBezTo>
                  <a:lnTo>
                    <a:pt x="1" y="24001"/>
                  </a:lnTo>
                  <a:cubicBezTo>
                    <a:pt x="1" y="24660"/>
                    <a:pt x="532" y="25192"/>
                    <a:pt x="1191" y="25192"/>
                  </a:cubicBezTo>
                  <a:lnTo>
                    <a:pt x="12523" y="25192"/>
                  </a:lnTo>
                  <a:cubicBezTo>
                    <a:pt x="13176" y="25192"/>
                    <a:pt x="13708" y="24660"/>
                    <a:pt x="13708" y="24001"/>
                  </a:cubicBezTo>
                  <a:lnTo>
                    <a:pt x="13708" y="1191"/>
                  </a:lnTo>
                  <a:cubicBezTo>
                    <a:pt x="13708" y="532"/>
                    <a:pt x="13176" y="1"/>
                    <a:pt x="12523"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6395957" y="1285251"/>
              <a:ext cx="198476" cy="42271"/>
            </a:xfrm>
            <a:custGeom>
              <a:rect b="b" l="l" r="r" t="t"/>
              <a:pathLst>
                <a:path extrusionOk="0" h="407" w="1911">
                  <a:moveTo>
                    <a:pt x="188" y="1"/>
                  </a:moveTo>
                  <a:cubicBezTo>
                    <a:pt x="87" y="1"/>
                    <a:pt x="1" y="82"/>
                    <a:pt x="1" y="188"/>
                  </a:cubicBezTo>
                  <a:lnTo>
                    <a:pt x="1" y="214"/>
                  </a:lnTo>
                  <a:cubicBezTo>
                    <a:pt x="1" y="320"/>
                    <a:pt x="87" y="406"/>
                    <a:pt x="188" y="406"/>
                  </a:cubicBezTo>
                  <a:lnTo>
                    <a:pt x="1718" y="406"/>
                  </a:lnTo>
                  <a:cubicBezTo>
                    <a:pt x="1825" y="406"/>
                    <a:pt x="1911" y="320"/>
                    <a:pt x="1911" y="214"/>
                  </a:cubicBezTo>
                  <a:lnTo>
                    <a:pt x="1911" y="188"/>
                  </a:lnTo>
                  <a:cubicBezTo>
                    <a:pt x="1911" y="82"/>
                    <a:pt x="1825" y="1"/>
                    <a:pt x="171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6300821" y="1285251"/>
              <a:ext cx="42686" cy="42271"/>
            </a:xfrm>
            <a:custGeom>
              <a:rect b="b" l="l" r="r" t="t"/>
              <a:pathLst>
                <a:path extrusionOk="0" h="407" w="411">
                  <a:moveTo>
                    <a:pt x="208" y="1"/>
                  </a:moveTo>
                  <a:cubicBezTo>
                    <a:pt x="91" y="1"/>
                    <a:pt x="0" y="87"/>
                    <a:pt x="0" y="204"/>
                  </a:cubicBezTo>
                  <a:cubicBezTo>
                    <a:pt x="0" y="315"/>
                    <a:pt x="91" y="406"/>
                    <a:pt x="208" y="406"/>
                  </a:cubicBezTo>
                  <a:cubicBezTo>
                    <a:pt x="319" y="406"/>
                    <a:pt x="410" y="315"/>
                    <a:pt x="410" y="204"/>
                  </a:cubicBezTo>
                  <a:cubicBezTo>
                    <a:pt x="410" y="87"/>
                    <a:pt x="319" y="1"/>
                    <a:pt x="20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6397100" y="3553868"/>
              <a:ext cx="196295" cy="195880"/>
            </a:xfrm>
            <a:custGeom>
              <a:rect b="b" l="l" r="r" t="t"/>
              <a:pathLst>
                <a:path extrusionOk="0" h="1886" w="1890">
                  <a:moveTo>
                    <a:pt x="942" y="1"/>
                  </a:moveTo>
                  <a:cubicBezTo>
                    <a:pt x="421" y="1"/>
                    <a:pt x="0" y="421"/>
                    <a:pt x="0" y="943"/>
                  </a:cubicBezTo>
                  <a:cubicBezTo>
                    <a:pt x="0" y="1465"/>
                    <a:pt x="421" y="1885"/>
                    <a:pt x="942" y="1885"/>
                  </a:cubicBezTo>
                  <a:cubicBezTo>
                    <a:pt x="1464" y="1885"/>
                    <a:pt x="1890" y="1465"/>
                    <a:pt x="1890" y="943"/>
                  </a:cubicBezTo>
                  <a:cubicBezTo>
                    <a:pt x="1890" y="421"/>
                    <a:pt x="1464" y="1"/>
                    <a:pt x="9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6450691" y="3607563"/>
              <a:ext cx="89008" cy="88489"/>
            </a:xfrm>
            <a:custGeom>
              <a:rect b="b" l="l" r="r" t="t"/>
              <a:pathLst>
                <a:path extrusionOk="0" h="852" w="857">
                  <a:moveTo>
                    <a:pt x="664" y="147"/>
                  </a:moveTo>
                  <a:cubicBezTo>
                    <a:pt x="690" y="147"/>
                    <a:pt x="705" y="168"/>
                    <a:pt x="705" y="188"/>
                  </a:cubicBezTo>
                  <a:lnTo>
                    <a:pt x="705" y="664"/>
                  </a:lnTo>
                  <a:cubicBezTo>
                    <a:pt x="705" y="684"/>
                    <a:pt x="690" y="704"/>
                    <a:pt x="664" y="704"/>
                  </a:cubicBezTo>
                  <a:lnTo>
                    <a:pt x="193" y="704"/>
                  </a:lnTo>
                  <a:cubicBezTo>
                    <a:pt x="168" y="704"/>
                    <a:pt x="148" y="684"/>
                    <a:pt x="148" y="664"/>
                  </a:cubicBezTo>
                  <a:lnTo>
                    <a:pt x="148" y="188"/>
                  </a:lnTo>
                  <a:cubicBezTo>
                    <a:pt x="148" y="168"/>
                    <a:pt x="168" y="147"/>
                    <a:pt x="193" y="147"/>
                  </a:cubicBezTo>
                  <a:close/>
                  <a:moveTo>
                    <a:pt x="193" y="0"/>
                  </a:moveTo>
                  <a:cubicBezTo>
                    <a:pt x="87" y="0"/>
                    <a:pt x="1" y="86"/>
                    <a:pt x="1" y="188"/>
                  </a:cubicBezTo>
                  <a:lnTo>
                    <a:pt x="1" y="664"/>
                  </a:lnTo>
                  <a:cubicBezTo>
                    <a:pt x="1" y="765"/>
                    <a:pt x="87" y="851"/>
                    <a:pt x="193" y="851"/>
                  </a:cubicBezTo>
                  <a:lnTo>
                    <a:pt x="664" y="851"/>
                  </a:lnTo>
                  <a:cubicBezTo>
                    <a:pt x="771" y="851"/>
                    <a:pt x="857" y="765"/>
                    <a:pt x="857" y="664"/>
                  </a:cubicBezTo>
                  <a:lnTo>
                    <a:pt x="857" y="188"/>
                  </a:lnTo>
                  <a:cubicBezTo>
                    <a:pt x="857" y="86"/>
                    <a:pt x="771" y="0"/>
                    <a:pt x="664" y="0"/>
                  </a:cubicBezTo>
                  <a:close/>
                </a:path>
              </a:pathLst>
            </a:custGeom>
            <a:solidFill>
              <a:srgbClr val="FFF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5847264" y="1536800"/>
              <a:ext cx="1295446" cy="1960358"/>
            </a:xfrm>
            <a:custGeom>
              <a:rect b="b" l="l" r="r" t="t"/>
              <a:pathLst>
                <a:path extrusionOk="0" h="18875" w="12473">
                  <a:moveTo>
                    <a:pt x="289" y="0"/>
                  </a:moveTo>
                  <a:cubicBezTo>
                    <a:pt x="132" y="0"/>
                    <a:pt x="1" y="127"/>
                    <a:pt x="1" y="289"/>
                  </a:cubicBezTo>
                  <a:lnTo>
                    <a:pt x="1" y="289"/>
                  </a:lnTo>
                  <a:lnTo>
                    <a:pt x="1" y="18586"/>
                  </a:lnTo>
                  <a:cubicBezTo>
                    <a:pt x="1" y="18748"/>
                    <a:pt x="132" y="18875"/>
                    <a:pt x="289" y="18875"/>
                  </a:cubicBezTo>
                  <a:lnTo>
                    <a:pt x="289" y="18875"/>
                  </a:lnTo>
                  <a:lnTo>
                    <a:pt x="12183" y="18875"/>
                  </a:lnTo>
                  <a:cubicBezTo>
                    <a:pt x="12345" y="18875"/>
                    <a:pt x="12472" y="18748"/>
                    <a:pt x="12472" y="18586"/>
                  </a:cubicBezTo>
                  <a:lnTo>
                    <a:pt x="12472" y="18586"/>
                  </a:lnTo>
                  <a:lnTo>
                    <a:pt x="12472" y="289"/>
                  </a:lnTo>
                  <a:cubicBezTo>
                    <a:pt x="12472" y="127"/>
                    <a:pt x="12345" y="0"/>
                    <a:pt x="12183" y="0"/>
                  </a:cubicBezTo>
                  <a:lnTo>
                    <a:pt x="121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7" name="Google Shape;607;p25"/>
            <p:cNvGrpSpPr/>
            <p:nvPr/>
          </p:nvGrpSpPr>
          <p:grpSpPr>
            <a:xfrm>
              <a:off x="6058572" y="2580023"/>
              <a:ext cx="891204" cy="212201"/>
              <a:chOff x="6058572" y="1969548"/>
              <a:chExt cx="891204" cy="212201"/>
            </a:xfrm>
          </p:grpSpPr>
          <p:sp>
            <p:nvSpPr>
              <p:cNvPr id="608" name="Google Shape;608;p25"/>
              <p:cNvSpPr/>
              <p:nvPr/>
            </p:nvSpPr>
            <p:spPr>
              <a:xfrm>
                <a:off x="6058572" y="1973211"/>
                <a:ext cx="181903" cy="206096"/>
              </a:xfrm>
              <a:custGeom>
                <a:rect b="b" l="l" r="r" t="t"/>
                <a:pathLst>
                  <a:path extrusionOk="0" h="1688" w="1490">
                    <a:moveTo>
                      <a:pt x="0" y="1"/>
                    </a:moveTo>
                    <a:lnTo>
                      <a:pt x="0" y="1688"/>
                    </a:lnTo>
                    <a:lnTo>
                      <a:pt x="314" y="1688"/>
                    </a:lnTo>
                    <a:lnTo>
                      <a:pt x="314" y="528"/>
                    </a:lnTo>
                    <a:lnTo>
                      <a:pt x="1186" y="1688"/>
                    </a:lnTo>
                    <a:lnTo>
                      <a:pt x="1489" y="1688"/>
                    </a:lnTo>
                    <a:lnTo>
                      <a:pt x="1489" y="1"/>
                    </a:lnTo>
                    <a:lnTo>
                      <a:pt x="1175" y="1"/>
                    </a:lnTo>
                    <a:lnTo>
                      <a:pt x="1175" y="1166"/>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6291628" y="1973211"/>
                <a:ext cx="155411" cy="206096"/>
              </a:xfrm>
              <a:custGeom>
                <a:rect b="b" l="l" r="r" t="t"/>
                <a:pathLst>
                  <a:path extrusionOk="0" h="1688" w="1273">
                    <a:moveTo>
                      <a:pt x="1" y="1"/>
                    </a:moveTo>
                    <a:lnTo>
                      <a:pt x="1" y="1688"/>
                    </a:lnTo>
                    <a:lnTo>
                      <a:pt x="1272" y="1688"/>
                    </a:lnTo>
                    <a:lnTo>
                      <a:pt x="1272" y="1409"/>
                    </a:lnTo>
                    <a:lnTo>
                      <a:pt x="325" y="1409"/>
                    </a:lnTo>
                    <a:lnTo>
                      <a:pt x="325" y="984"/>
                    </a:lnTo>
                    <a:lnTo>
                      <a:pt x="1146" y="984"/>
                    </a:lnTo>
                    <a:lnTo>
                      <a:pt x="1146" y="700"/>
                    </a:lnTo>
                    <a:lnTo>
                      <a:pt x="325" y="700"/>
                    </a:lnTo>
                    <a:lnTo>
                      <a:pt x="325" y="280"/>
                    </a:lnTo>
                    <a:lnTo>
                      <a:pt x="1242" y="280"/>
                    </a:lnTo>
                    <a:lnTo>
                      <a:pt x="12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6455586" y="1973211"/>
                <a:ext cx="316072" cy="206096"/>
              </a:xfrm>
              <a:custGeom>
                <a:rect b="b" l="l" r="r" t="t"/>
                <a:pathLst>
                  <a:path extrusionOk="0" h="1688" w="2589">
                    <a:moveTo>
                      <a:pt x="0" y="1"/>
                    </a:moveTo>
                    <a:lnTo>
                      <a:pt x="573" y="1688"/>
                    </a:lnTo>
                    <a:lnTo>
                      <a:pt x="902" y="1688"/>
                    </a:lnTo>
                    <a:lnTo>
                      <a:pt x="1297" y="406"/>
                    </a:lnTo>
                    <a:lnTo>
                      <a:pt x="1682" y="1688"/>
                    </a:lnTo>
                    <a:lnTo>
                      <a:pt x="2016" y="1688"/>
                    </a:lnTo>
                    <a:lnTo>
                      <a:pt x="2589" y="1"/>
                    </a:lnTo>
                    <a:lnTo>
                      <a:pt x="2254" y="1"/>
                    </a:lnTo>
                    <a:lnTo>
                      <a:pt x="1859" y="1343"/>
                    </a:lnTo>
                    <a:lnTo>
                      <a:pt x="1464" y="1"/>
                    </a:lnTo>
                    <a:lnTo>
                      <a:pt x="1145" y="1"/>
                    </a:lnTo>
                    <a:lnTo>
                      <a:pt x="750" y="1338"/>
                    </a:lnTo>
                    <a:lnTo>
                      <a:pt x="3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6783378" y="1969548"/>
                <a:ext cx="166398" cy="212201"/>
              </a:xfrm>
              <a:custGeom>
                <a:rect b="b" l="l" r="r" t="t"/>
                <a:pathLst>
                  <a:path extrusionOk="0" h="1738" w="1363">
                    <a:moveTo>
                      <a:pt x="735" y="1"/>
                    </a:moveTo>
                    <a:cubicBezTo>
                      <a:pt x="608" y="1"/>
                      <a:pt x="502" y="21"/>
                      <a:pt x="400" y="61"/>
                    </a:cubicBezTo>
                    <a:cubicBezTo>
                      <a:pt x="309" y="102"/>
                      <a:pt x="233" y="163"/>
                      <a:pt x="182" y="234"/>
                    </a:cubicBezTo>
                    <a:cubicBezTo>
                      <a:pt x="127" y="304"/>
                      <a:pt x="101" y="391"/>
                      <a:pt x="101" y="492"/>
                    </a:cubicBezTo>
                    <a:cubicBezTo>
                      <a:pt x="101" y="598"/>
                      <a:pt x="127" y="684"/>
                      <a:pt x="182" y="750"/>
                    </a:cubicBezTo>
                    <a:cubicBezTo>
                      <a:pt x="233" y="811"/>
                      <a:pt x="294" y="862"/>
                      <a:pt x="365" y="892"/>
                    </a:cubicBezTo>
                    <a:cubicBezTo>
                      <a:pt x="441" y="928"/>
                      <a:pt x="532" y="958"/>
                      <a:pt x="648" y="993"/>
                    </a:cubicBezTo>
                    <a:cubicBezTo>
                      <a:pt x="729" y="1019"/>
                      <a:pt x="795" y="1039"/>
                      <a:pt x="846" y="1059"/>
                    </a:cubicBezTo>
                    <a:cubicBezTo>
                      <a:pt x="892" y="1079"/>
                      <a:pt x="932" y="1105"/>
                      <a:pt x="963" y="1135"/>
                    </a:cubicBezTo>
                    <a:cubicBezTo>
                      <a:pt x="993" y="1166"/>
                      <a:pt x="1013" y="1206"/>
                      <a:pt x="1013" y="1252"/>
                    </a:cubicBezTo>
                    <a:cubicBezTo>
                      <a:pt x="1013" y="1312"/>
                      <a:pt x="988" y="1358"/>
                      <a:pt x="932" y="1394"/>
                    </a:cubicBezTo>
                    <a:cubicBezTo>
                      <a:pt x="881" y="1429"/>
                      <a:pt x="811" y="1444"/>
                      <a:pt x="719" y="1444"/>
                    </a:cubicBezTo>
                    <a:cubicBezTo>
                      <a:pt x="628" y="1444"/>
                      <a:pt x="532" y="1424"/>
                      <a:pt x="426" y="1378"/>
                    </a:cubicBezTo>
                    <a:cubicBezTo>
                      <a:pt x="319" y="1333"/>
                      <a:pt x="223" y="1272"/>
                      <a:pt x="137" y="1191"/>
                    </a:cubicBezTo>
                    <a:lnTo>
                      <a:pt x="0" y="1470"/>
                    </a:lnTo>
                    <a:cubicBezTo>
                      <a:pt x="96" y="1551"/>
                      <a:pt x="203" y="1616"/>
                      <a:pt x="329" y="1667"/>
                    </a:cubicBezTo>
                    <a:cubicBezTo>
                      <a:pt x="456" y="1713"/>
                      <a:pt x="583" y="1738"/>
                      <a:pt x="714" y="1738"/>
                    </a:cubicBezTo>
                    <a:cubicBezTo>
                      <a:pt x="841" y="1738"/>
                      <a:pt x="952" y="1718"/>
                      <a:pt x="1049" y="1677"/>
                    </a:cubicBezTo>
                    <a:cubicBezTo>
                      <a:pt x="1150" y="1637"/>
                      <a:pt x="1226" y="1581"/>
                      <a:pt x="1282" y="1505"/>
                    </a:cubicBezTo>
                    <a:cubicBezTo>
                      <a:pt x="1337" y="1429"/>
                      <a:pt x="1363" y="1338"/>
                      <a:pt x="1363" y="1237"/>
                    </a:cubicBezTo>
                    <a:cubicBezTo>
                      <a:pt x="1363" y="1125"/>
                      <a:pt x="1337" y="1039"/>
                      <a:pt x="1287" y="973"/>
                    </a:cubicBezTo>
                    <a:cubicBezTo>
                      <a:pt x="1236" y="907"/>
                      <a:pt x="1170" y="857"/>
                      <a:pt x="1099" y="821"/>
                    </a:cubicBezTo>
                    <a:cubicBezTo>
                      <a:pt x="1023" y="791"/>
                      <a:pt x="932" y="755"/>
                      <a:pt x="816" y="720"/>
                    </a:cubicBezTo>
                    <a:cubicBezTo>
                      <a:pt x="735" y="700"/>
                      <a:pt x="669" y="674"/>
                      <a:pt x="623" y="659"/>
                    </a:cubicBezTo>
                    <a:cubicBezTo>
                      <a:pt x="578" y="634"/>
                      <a:pt x="537" y="608"/>
                      <a:pt x="507" y="578"/>
                    </a:cubicBezTo>
                    <a:cubicBezTo>
                      <a:pt x="471" y="548"/>
                      <a:pt x="456" y="507"/>
                      <a:pt x="456" y="461"/>
                    </a:cubicBezTo>
                    <a:cubicBezTo>
                      <a:pt x="456" y="411"/>
                      <a:pt x="481" y="370"/>
                      <a:pt x="527" y="340"/>
                    </a:cubicBezTo>
                    <a:cubicBezTo>
                      <a:pt x="572" y="310"/>
                      <a:pt x="633" y="299"/>
                      <a:pt x="709" y="299"/>
                    </a:cubicBezTo>
                    <a:cubicBezTo>
                      <a:pt x="780" y="299"/>
                      <a:pt x="856" y="310"/>
                      <a:pt x="947" y="340"/>
                    </a:cubicBezTo>
                    <a:cubicBezTo>
                      <a:pt x="1038" y="370"/>
                      <a:pt x="1130" y="411"/>
                      <a:pt x="1216" y="461"/>
                    </a:cubicBezTo>
                    <a:lnTo>
                      <a:pt x="1347" y="183"/>
                    </a:lnTo>
                    <a:cubicBezTo>
                      <a:pt x="1261" y="127"/>
                      <a:pt x="1165" y="82"/>
                      <a:pt x="1059" y="51"/>
                    </a:cubicBezTo>
                    <a:cubicBezTo>
                      <a:pt x="952" y="21"/>
                      <a:pt x="846" y="1"/>
                      <a:pt x="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25"/>
            <p:cNvSpPr/>
            <p:nvPr/>
          </p:nvSpPr>
          <p:spPr>
            <a:xfrm>
              <a:off x="6932083" y="1608879"/>
              <a:ext cx="82776" cy="82673"/>
            </a:xfrm>
            <a:custGeom>
              <a:rect b="b" l="l" r="r" t="t"/>
              <a:pathLst>
                <a:path extrusionOk="0" fill="none" h="796" w="797">
                  <a:moveTo>
                    <a:pt x="796" y="400"/>
                  </a:moveTo>
                  <a:cubicBezTo>
                    <a:pt x="796" y="178"/>
                    <a:pt x="619" y="0"/>
                    <a:pt x="401" y="0"/>
                  </a:cubicBezTo>
                  <a:cubicBezTo>
                    <a:pt x="178" y="0"/>
                    <a:pt x="1" y="178"/>
                    <a:pt x="1" y="400"/>
                  </a:cubicBezTo>
                  <a:cubicBezTo>
                    <a:pt x="1" y="618"/>
                    <a:pt x="178" y="796"/>
                    <a:pt x="401" y="796"/>
                  </a:cubicBezTo>
                  <a:cubicBezTo>
                    <a:pt x="619" y="796"/>
                    <a:pt x="796" y="618"/>
                    <a:pt x="796" y="40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6908403" y="1706196"/>
              <a:ext cx="130656" cy="58473"/>
            </a:xfrm>
            <a:custGeom>
              <a:rect b="b" l="l" r="r" t="t"/>
              <a:pathLst>
                <a:path extrusionOk="0" fill="none" h="563" w="1258">
                  <a:moveTo>
                    <a:pt x="892" y="0"/>
                  </a:moveTo>
                  <a:lnTo>
                    <a:pt x="366" y="0"/>
                  </a:lnTo>
                  <a:cubicBezTo>
                    <a:pt x="163" y="0"/>
                    <a:pt x="1" y="163"/>
                    <a:pt x="1" y="365"/>
                  </a:cubicBezTo>
                  <a:lnTo>
                    <a:pt x="1" y="477"/>
                  </a:lnTo>
                  <a:cubicBezTo>
                    <a:pt x="1" y="522"/>
                    <a:pt x="36" y="563"/>
                    <a:pt x="87" y="563"/>
                  </a:cubicBezTo>
                  <a:lnTo>
                    <a:pt x="1171" y="563"/>
                  </a:lnTo>
                  <a:cubicBezTo>
                    <a:pt x="1217" y="563"/>
                    <a:pt x="1257" y="522"/>
                    <a:pt x="1257" y="477"/>
                  </a:cubicBezTo>
                  <a:lnTo>
                    <a:pt x="1257" y="365"/>
                  </a:lnTo>
                  <a:cubicBezTo>
                    <a:pt x="1257" y="163"/>
                    <a:pt x="1095" y="0"/>
                    <a:pt x="892" y="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6633797" y="3168235"/>
              <a:ext cx="148520" cy="134810"/>
            </a:xfrm>
            <a:custGeom>
              <a:rect b="b" l="l" r="r" t="t"/>
              <a:pathLst>
                <a:path extrusionOk="0" h="1298" w="1430">
                  <a:moveTo>
                    <a:pt x="578" y="259"/>
                  </a:moveTo>
                  <a:cubicBezTo>
                    <a:pt x="760" y="259"/>
                    <a:pt x="907" y="406"/>
                    <a:pt x="907" y="583"/>
                  </a:cubicBezTo>
                  <a:cubicBezTo>
                    <a:pt x="907" y="664"/>
                    <a:pt x="877" y="740"/>
                    <a:pt x="826" y="801"/>
                  </a:cubicBezTo>
                  <a:lnTo>
                    <a:pt x="973" y="948"/>
                  </a:lnTo>
                  <a:cubicBezTo>
                    <a:pt x="983" y="958"/>
                    <a:pt x="988" y="968"/>
                    <a:pt x="988" y="983"/>
                  </a:cubicBezTo>
                  <a:cubicBezTo>
                    <a:pt x="988" y="999"/>
                    <a:pt x="983" y="1014"/>
                    <a:pt x="973" y="1019"/>
                  </a:cubicBezTo>
                  <a:cubicBezTo>
                    <a:pt x="963" y="1029"/>
                    <a:pt x="948" y="1039"/>
                    <a:pt x="938" y="1039"/>
                  </a:cubicBezTo>
                  <a:cubicBezTo>
                    <a:pt x="923" y="1039"/>
                    <a:pt x="907" y="1029"/>
                    <a:pt x="897" y="1019"/>
                  </a:cubicBezTo>
                  <a:lnTo>
                    <a:pt x="750" y="872"/>
                  </a:lnTo>
                  <a:cubicBezTo>
                    <a:pt x="750" y="872"/>
                    <a:pt x="745" y="867"/>
                    <a:pt x="745" y="867"/>
                  </a:cubicBezTo>
                  <a:cubicBezTo>
                    <a:pt x="695" y="892"/>
                    <a:pt x="639" y="912"/>
                    <a:pt x="578" y="912"/>
                  </a:cubicBezTo>
                  <a:cubicBezTo>
                    <a:pt x="401" y="912"/>
                    <a:pt x="254" y="766"/>
                    <a:pt x="254" y="583"/>
                  </a:cubicBezTo>
                  <a:cubicBezTo>
                    <a:pt x="254" y="406"/>
                    <a:pt x="401" y="259"/>
                    <a:pt x="578" y="259"/>
                  </a:cubicBezTo>
                  <a:close/>
                  <a:moveTo>
                    <a:pt x="1" y="1"/>
                  </a:moveTo>
                  <a:lnTo>
                    <a:pt x="1" y="1297"/>
                  </a:lnTo>
                  <a:lnTo>
                    <a:pt x="781" y="1297"/>
                  </a:lnTo>
                  <a:cubicBezTo>
                    <a:pt x="1135" y="1297"/>
                    <a:pt x="1429" y="1004"/>
                    <a:pt x="1429" y="649"/>
                  </a:cubicBezTo>
                  <a:cubicBezTo>
                    <a:pt x="1429" y="289"/>
                    <a:pt x="1135" y="1"/>
                    <a:pt x="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6671186" y="3206144"/>
              <a:ext cx="45802" cy="45906"/>
            </a:xfrm>
            <a:custGeom>
              <a:rect b="b" l="l" r="r" t="t"/>
              <a:pathLst>
                <a:path extrusionOk="0" h="442" w="441">
                  <a:moveTo>
                    <a:pt x="218" y="0"/>
                  </a:moveTo>
                  <a:cubicBezTo>
                    <a:pt x="97" y="0"/>
                    <a:pt x="0" y="97"/>
                    <a:pt x="0" y="218"/>
                  </a:cubicBezTo>
                  <a:cubicBezTo>
                    <a:pt x="0" y="340"/>
                    <a:pt x="97" y="441"/>
                    <a:pt x="218" y="441"/>
                  </a:cubicBezTo>
                  <a:cubicBezTo>
                    <a:pt x="340" y="441"/>
                    <a:pt x="441" y="340"/>
                    <a:pt x="441" y="218"/>
                  </a:cubicBezTo>
                  <a:cubicBezTo>
                    <a:pt x="441" y="97"/>
                    <a:pt x="340" y="0"/>
                    <a:pt x="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6671186" y="3206144"/>
              <a:ext cx="45802" cy="45906"/>
            </a:xfrm>
            <a:custGeom>
              <a:rect b="b" l="l" r="r" t="t"/>
              <a:pathLst>
                <a:path extrusionOk="0" fill="none" h="442" w="441">
                  <a:moveTo>
                    <a:pt x="218" y="0"/>
                  </a:moveTo>
                  <a:cubicBezTo>
                    <a:pt x="97" y="0"/>
                    <a:pt x="0" y="97"/>
                    <a:pt x="0" y="218"/>
                  </a:cubicBezTo>
                  <a:cubicBezTo>
                    <a:pt x="0" y="340"/>
                    <a:pt x="97" y="441"/>
                    <a:pt x="218" y="441"/>
                  </a:cubicBezTo>
                  <a:cubicBezTo>
                    <a:pt x="340" y="441"/>
                    <a:pt x="441" y="340"/>
                    <a:pt x="441" y="218"/>
                  </a:cubicBezTo>
                  <a:cubicBezTo>
                    <a:pt x="441" y="97"/>
                    <a:pt x="340" y="0"/>
                    <a:pt x="218" y="0"/>
                  </a:cubicBezTo>
                  <a:close/>
                </a:path>
              </a:pathLst>
            </a:custGeom>
            <a:noFill/>
            <a:ln cap="rnd" cmpd="sng" w="20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6208178" y="3168235"/>
              <a:ext cx="574138" cy="134810"/>
            </a:xfrm>
            <a:custGeom>
              <a:rect b="b" l="l" r="r" t="t"/>
              <a:pathLst>
                <a:path extrusionOk="0" fill="none" h="1298" w="5528">
                  <a:moveTo>
                    <a:pt x="4879" y="1297"/>
                  </a:moveTo>
                  <a:lnTo>
                    <a:pt x="649" y="1297"/>
                  </a:lnTo>
                  <a:cubicBezTo>
                    <a:pt x="289" y="1297"/>
                    <a:pt x="1" y="1004"/>
                    <a:pt x="1" y="649"/>
                  </a:cubicBezTo>
                  <a:cubicBezTo>
                    <a:pt x="1" y="289"/>
                    <a:pt x="289" y="1"/>
                    <a:pt x="649" y="1"/>
                  </a:cubicBezTo>
                  <a:lnTo>
                    <a:pt x="4879" y="1"/>
                  </a:lnTo>
                  <a:cubicBezTo>
                    <a:pt x="5233" y="1"/>
                    <a:pt x="5527" y="289"/>
                    <a:pt x="5527" y="649"/>
                  </a:cubicBezTo>
                  <a:cubicBezTo>
                    <a:pt x="5527" y="1004"/>
                    <a:pt x="5233" y="1297"/>
                    <a:pt x="4879" y="1297"/>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6311311" y="3217153"/>
              <a:ext cx="31158" cy="40609"/>
            </a:xfrm>
            <a:custGeom>
              <a:rect b="b" l="l" r="r" t="t"/>
              <a:pathLst>
                <a:path extrusionOk="0" h="391" w="300">
                  <a:moveTo>
                    <a:pt x="157" y="1"/>
                  </a:moveTo>
                  <a:cubicBezTo>
                    <a:pt x="117" y="1"/>
                    <a:pt x="87" y="11"/>
                    <a:pt x="56" y="31"/>
                  </a:cubicBezTo>
                  <a:cubicBezTo>
                    <a:pt x="31" y="51"/>
                    <a:pt x="21" y="77"/>
                    <a:pt x="21" y="112"/>
                  </a:cubicBezTo>
                  <a:cubicBezTo>
                    <a:pt x="21" y="138"/>
                    <a:pt x="26" y="158"/>
                    <a:pt x="36" y="173"/>
                  </a:cubicBezTo>
                  <a:cubicBezTo>
                    <a:pt x="46" y="188"/>
                    <a:pt x="61" y="198"/>
                    <a:pt x="76" y="203"/>
                  </a:cubicBezTo>
                  <a:cubicBezTo>
                    <a:pt x="92" y="213"/>
                    <a:pt x="112" y="219"/>
                    <a:pt x="137" y="229"/>
                  </a:cubicBezTo>
                  <a:cubicBezTo>
                    <a:pt x="157" y="234"/>
                    <a:pt x="173" y="239"/>
                    <a:pt x="183" y="244"/>
                  </a:cubicBezTo>
                  <a:cubicBezTo>
                    <a:pt x="193" y="244"/>
                    <a:pt x="203" y="249"/>
                    <a:pt x="208" y="259"/>
                  </a:cubicBezTo>
                  <a:cubicBezTo>
                    <a:pt x="213" y="264"/>
                    <a:pt x="218" y="274"/>
                    <a:pt x="218" y="284"/>
                  </a:cubicBezTo>
                  <a:cubicBezTo>
                    <a:pt x="218" y="300"/>
                    <a:pt x="213" y="310"/>
                    <a:pt x="203" y="315"/>
                  </a:cubicBezTo>
                  <a:cubicBezTo>
                    <a:pt x="188" y="320"/>
                    <a:pt x="173" y="325"/>
                    <a:pt x="157" y="325"/>
                  </a:cubicBezTo>
                  <a:cubicBezTo>
                    <a:pt x="132" y="325"/>
                    <a:pt x="112" y="320"/>
                    <a:pt x="87" y="310"/>
                  </a:cubicBezTo>
                  <a:cubicBezTo>
                    <a:pt x="66" y="305"/>
                    <a:pt x="46" y="289"/>
                    <a:pt x="31" y="279"/>
                  </a:cubicBezTo>
                  <a:lnTo>
                    <a:pt x="0" y="335"/>
                  </a:lnTo>
                  <a:cubicBezTo>
                    <a:pt x="16" y="350"/>
                    <a:pt x="41" y="365"/>
                    <a:pt x="66" y="376"/>
                  </a:cubicBezTo>
                  <a:cubicBezTo>
                    <a:pt x="97" y="386"/>
                    <a:pt x="122" y="391"/>
                    <a:pt x="152" y="391"/>
                  </a:cubicBezTo>
                  <a:cubicBezTo>
                    <a:pt x="193" y="391"/>
                    <a:pt x="228" y="381"/>
                    <a:pt x="259" y="360"/>
                  </a:cubicBezTo>
                  <a:cubicBezTo>
                    <a:pt x="284" y="340"/>
                    <a:pt x="299" y="315"/>
                    <a:pt x="299" y="274"/>
                  </a:cubicBezTo>
                  <a:cubicBezTo>
                    <a:pt x="299" y="249"/>
                    <a:pt x="294" y="229"/>
                    <a:pt x="279" y="213"/>
                  </a:cubicBezTo>
                  <a:cubicBezTo>
                    <a:pt x="269" y="198"/>
                    <a:pt x="254" y="188"/>
                    <a:pt x="238" y="183"/>
                  </a:cubicBezTo>
                  <a:cubicBezTo>
                    <a:pt x="218" y="173"/>
                    <a:pt x="198" y="163"/>
                    <a:pt x="173" y="158"/>
                  </a:cubicBezTo>
                  <a:cubicBezTo>
                    <a:pt x="147" y="148"/>
                    <a:pt x="127" y="143"/>
                    <a:pt x="112" y="132"/>
                  </a:cubicBezTo>
                  <a:cubicBezTo>
                    <a:pt x="102" y="127"/>
                    <a:pt x="97" y="117"/>
                    <a:pt x="97" y="107"/>
                  </a:cubicBezTo>
                  <a:cubicBezTo>
                    <a:pt x="97" y="92"/>
                    <a:pt x="102" y="82"/>
                    <a:pt x="112" y="77"/>
                  </a:cubicBezTo>
                  <a:cubicBezTo>
                    <a:pt x="122" y="72"/>
                    <a:pt x="137" y="67"/>
                    <a:pt x="152" y="67"/>
                  </a:cubicBezTo>
                  <a:cubicBezTo>
                    <a:pt x="168" y="67"/>
                    <a:pt x="188" y="72"/>
                    <a:pt x="208" y="77"/>
                  </a:cubicBezTo>
                  <a:cubicBezTo>
                    <a:pt x="228" y="82"/>
                    <a:pt x="244" y="92"/>
                    <a:pt x="264" y="102"/>
                  </a:cubicBezTo>
                  <a:lnTo>
                    <a:pt x="294" y="41"/>
                  </a:lnTo>
                  <a:cubicBezTo>
                    <a:pt x="274" y="26"/>
                    <a:pt x="254" y="21"/>
                    <a:pt x="228" y="11"/>
                  </a:cubicBezTo>
                  <a:cubicBezTo>
                    <a:pt x="208" y="6"/>
                    <a:pt x="183" y="1"/>
                    <a:pt x="1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6348701" y="3217153"/>
              <a:ext cx="38428" cy="40609"/>
            </a:xfrm>
            <a:custGeom>
              <a:rect b="b" l="l" r="r" t="t"/>
              <a:pathLst>
                <a:path extrusionOk="0" h="391" w="370">
                  <a:moveTo>
                    <a:pt x="193" y="67"/>
                  </a:moveTo>
                  <a:cubicBezTo>
                    <a:pt x="223" y="67"/>
                    <a:pt x="248" y="77"/>
                    <a:pt x="269" y="97"/>
                  </a:cubicBezTo>
                  <a:cubicBezTo>
                    <a:pt x="289" y="112"/>
                    <a:pt x="299" y="138"/>
                    <a:pt x="299" y="168"/>
                  </a:cubicBezTo>
                  <a:lnTo>
                    <a:pt x="81" y="168"/>
                  </a:lnTo>
                  <a:cubicBezTo>
                    <a:pt x="86" y="138"/>
                    <a:pt x="96" y="112"/>
                    <a:pt x="117" y="97"/>
                  </a:cubicBezTo>
                  <a:cubicBezTo>
                    <a:pt x="137" y="77"/>
                    <a:pt x="162" y="67"/>
                    <a:pt x="193" y="67"/>
                  </a:cubicBezTo>
                  <a:close/>
                  <a:moveTo>
                    <a:pt x="193" y="1"/>
                  </a:moveTo>
                  <a:cubicBezTo>
                    <a:pt x="157" y="1"/>
                    <a:pt x="122" y="11"/>
                    <a:pt x="91" y="26"/>
                  </a:cubicBezTo>
                  <a:cubicBezTo>
                    <a:pt x="61" y="41"/>
                    <a:pt x="41" y="67"/>
                    <a:pt x="25" y="97"/>
                  </a:cubicBezTo>
                  <a:cubicBezTo>
                    <a:pt x="5" y="127"/>
                    <a:pt x="0" y="158"/>
                    <a:pt x="0" y="198"/>
                  </a:cubicBezTo>
                  <a:cubicBezTo>
                    <a:pt x="0" y="234"/>
                    <a:pt x="5" y="269"/>
                    <a:pt x="25" y="295"/>
                  </a:cubicBezTo>
                  <a:cubicBezTo>
                    <a:pt x="41" y="325"/>
                    <a:pt x="61" y="350"/>
                    <a:pt x="91" y="365"/>
                  </a:cubicBezTo>
                  <a:cubicBezTo>
                    <a:pt x="122" y="381"/>
                    <a:pt x="157" y="391"/>
                    <a:pt x="193" y="391"/>
                  </a:cubicBezTo>
                  <a:cubicBezTo>
                    <a:pt x="228" y="391"/>
                    <a:pt x="258" y="386"/>
                    <a:pt x="284" y="371"/>
                  </a:cubicBezTo>
                  <a:cubicBezTo>
                    <a:pt x="309" y="360"/>
                    <a:pt x="334" y="345"/>
                    <a:pt x="350" y="325"/>
                  </a:cubicBezTo>
                  <a:lnTo>
                    <a:pt x="309" y="279"/>
                  </a:lnTo>
                  <a:cubicBezTo>
                    <a:pt x="294" y="295"/>
                    <a:pt x="279" y="305"/>
                    <a:pt x="258" y="310"/>
                  </a:cubicBezTo>
                  <a:cubicBezTo>
                    <a:pt x="238" y="320"/>
                    <a:pt x="223" y="325"/>
                    <a:pt x="203" y="325"/>
                  </a:cubicBezTo>
                  <a:cubicBezTo>
                    <a:pt x="172" y="325"/>
                    <a:pt x="147" y="315"/>
                    <a:pt x="122" y="300"/>
                  </a:cubicBezTo>
                  <a:cubicBezTo>
                    <a:pt x="101" y="279"/>
                    <a:pt x="91" y="259"/>
                    <a:pt x="81" y="229"/>
                  </a:cubicBezTo>
                  <a:lnTo>
                    <a:pt x="370" y="229"/>
                  </a:lnTo>
                  <a:cubicBezTo>
                    <a:pt x="370" y="213"/>
                    <a:pt x="370" y="203"/>
                    <a:pt x="370" y="198"/>
                  </a:cubicBezTo>
                  <a:cubicBezTo>
                    <a:pt x="370" y="132"/>
                    <a:pt x="355" y="87"/>
                    <a:pt x="324" y="51"/>
                  </a:cubicBezTo>
                  <a:cubicBezTo>
                    <a:pt x="299" y="21"/>
                    <a:pt x="253" y="1"/>
                    <a:pt x="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6392841" y="3217153"/>
              <a:ext cx="35312" cy="40609"/>
            </a:xfrm>
            <a:custGeom>
              <a:rect b="b" l="l" r="r" t="t"/>
              <a:pathLst>
                <a:path extrusionOk="0" h="391" w="340">
                  <a:moveTo>
                    <a:pt x="259" y="219"/>
                  </a:moveTo>
                  <a:lnTo>
                    <a:pt x="259" y="254"/>
                  </a:lnTo>
                  <a:cubicBezTo>
                    <a:pt x="259" y="274"/>
                    <a:pt x="244" y="289"/>
                    <a:pt x="223" y="305"/>
                  </a:cubicBezTo>
                  <a:cubicBezTo>
                    <a:pt x="203" y="320"/>
                    <a:pt x="183" y="325"/>
                    <a:pt x="153" y="325"/>
                  </a:cubicBezTo>
                  <a:cubicBezTo>
                    <a:pt x="127" y="325"/>
                    <a:pt x="112" y="320"/>
                    <a:pt x="97" y="310"/>
                  </a:cubicBezTo>
                  <a:cubicBezTo>
                    <a:pt x="82" y="300"/>
                    <a:pt x="77" y="284"/>
                    <a:pt x="77" y="269"/>
                  </a:cubicBezTo>
                  <a:cubicBezTo>
                    <a:pt x="77" y="249"/>
                    <a:pt x="82" y="239"/>
                    <a:pt x="97" y="229"/>
                  </a:cubicBezTo>
                  <a:cubicBezTo>
                    <a:pt x="107" y="224"/>
                    <a:pt x="127" y="219"/>
                    <a:pt x="158" y="219"/>
                  </a:cubicBezTo>
                  <a:close/>
                  <a:moveTo>
                    <a:pt x="188" y="1"/>
                  </a:moveTo>
                  <a:cubicBezTo>
                    <a:pt x="153" y="1"/>
                    <a:pt x="122" y="6"/>
                    <a:pt x="102" y="16"/>
                  </a:cubicBezTo>
                  <a:cubicBezTo>
                    <a:pt x="77" y="21"/>
                    <a:pt x="51" y="31"/>
                    <a:pt x="21" y="51"/>
                  </a:cubicBezTo>
                  <a:lnTo>
                    <a:pt x="56" y="107"/>
                  </a:lnTo>
                  <a:cubicBezTo>
                    <a:pt x="97" y="82"/>
                    <a:pt x="132" y="67"/>
                    <a:pt x="168" y="67"/>
                  </a:cubicBezTo>
                  <a:cubicBezTo>
                    <a:pt x="198" y="67"/>
                    <a:pt x="218" y="77"/>
                    <a:pt x="234" y="87"/>
                  </a:cubicBezTo>
                  <a:cubicBezTo>
                    <a:pt x="254" y="102"/>
                    <a:pt x="259" y="122"/>
                    <a:pt x="259" y="148"/>
                  </a:cubicBezTo>
                  <a:lnTo>
                    <a:pt x="259" y="158"/>
                  </a:lnTo>
                  <a:lnTo>
                    <a:pt x="142" y="158"/>
                  </a:lnTo>
                  <a:cubicBezTo>
                    <a:pt x="97" y="158"/>
                    <a:pt x="61" y="168"/>
                    <a:pt x="36" y="188"/>
                  </a:cubicBezTo>
                  <a:cubicBezTo>
                    <a:pt x="11" y="208"/>
                    <a:pt x="1" y="239"/>
                    <a:pt x="1" y="269"/>
                  </a:cubicBezTo>
                  <a:cubicBezTo>
                    <a:pt x="1" y="295"/>
                    <a:pt x="6" y="315"/>
                    <a:pt x="16" y="330"/>
                  </a:cubicBezTo>
                  <a:cubicBezTo>
                    <a:pt x="26" y="350"/>
                    <a:pt x="41" y="365"/>
                    <a:pt x="61" y="376"/>
                  </a:cubicBezTo>
                  <a:cubicBezTo>
                    <a:pt x="82" y="386"/>
                    <a:pt x="107" y="391"/>
                    <a:pt x="132" y="391"/>
                  </a:cubicBezTo>
                  <a:cubicBezTo>
                    <a:pt x="193" y="391"/>
                    <a:pt x="234" y="371"/>
                    <a:pt x="259" y="340"/>
                  </a:cubicBezTo>
                  <a:lnTo>
                    <a:pt x="259" y="386"/>
                  </a:lnTo>
                  <a:lnTo>
                    <a:pt x="340" y="386"/>
                  </a:lnTo>
                  <a:lnTo>
                    <a:pt x="340" y="138"/>
                  </a:lnTo>
                  <a:cubicBezTo>
                    <a:pt x="340" y="92"/>
                    <a:pt x="325" y="62"/>
                    <a:pt x="299" y="36"/>
                  </a:cubicBezTo>
                  <a:cubicBezTo>
                    <a:pt x="274" y="16"/>
                    <a:pt x="234" y="1"/>
                    <a:pt x="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6440202" y="3217153"/>
              <a:ext cx="22226" cy="40090"/>
            </a:xfrm>
            <a:custGeom>
              <a:rect b="b" l="l" r="r" t="t"/>
              <a:pathLst>
                <a:path extrusionOk="0" h="386" w="214">
                  <a:moveTo>
                    <a:pt x="213" y="1"/>
                  </a:moveTo>
                  <a:cubicBezTo>
                    <a:pt x="183" y="1"/>
                    <a:pt x="157" y="11"/>
                    <a:pt x="132" y="21"/>
                  </a:cubicBezTo>
                  <a:cubicBezTo>
                    <a:pt x="112" y="36"/>
                    <a:pt x="92" y="56"/>
                    <a:pt x="82" y="82"/>
                  </a:cubicBezTo>
                  <a:lnTo>
                    <a:pt x="82" y="6"/>
                  </a:lnTo>
                  <a:lnTo>
                    <a:pt x="0" y="6"/>
                  </a:lnTo>
                  <a:lnTo>
                    <a:pt x="0" y="386"/>
                  </a:lnTo>
                  <a:lnTo>
                    <a:pt x="82" y="386"/>
                  </a:lnTo>
                  <a:lnTo>
                    <a:pt x="82" y="188"/>
                  </a:lnTo>
                  <a:cubicBezTo>
                    <a:pt x="82" y="153"/>
                    <a:pt x="97" y="127"/>
                    <a:pt x="122" y="107"/>
                  </a:cubicBezTo>
                  <a:cubicBezTo>
                    <a:pt x="139" y="90"/>
                    <a:pt x="163" y="80"/>
                    <a:pt x="193" y="80"/>
                  </a:cubicBezTo>
                  <a:cubicBezTo>
                    <a:pt x="200" y="80"/>
                    <a:pt x="206" y="81"/>
                    <a:pt x="213" y="82"/>
                  </a:cubicBezTo>
                  <a:lnTo>
                    <a:pt x="2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6464920" y="3217153"/>
              <a:ext cx="36974" cy="40609"/>
            </a:xfrm>
            <a:custGeom>
              <a:rect b="b" l="l" r="r" t="t"/>
              <a:pathLst>
                <a:path extrusionOk="0" h="391" w="356">
                  <a:moveTo>
                    <a:pt x="193" y="1"/>
                  </a:moveTo>
                  <a:cubicBezTo>
                    <a:pt x="158" y="1"/>
                    <a:pt x="122" y="11"/>
                    <a:pt x="97" y="26"/>
                  </a:cubicBezTo>
                  <a:cubicBezTo>
                    <a:pt x="66" y="41"/>
                    <a:pt x="41" y="67"/>
                    <a:pt x="26" y="97"/>
                  </a:cubicBezTo>
                  <a:cubicBezTo>
                    <a:pt x="11" y="122"/>
                    <a:pt x="1" y="158"/>
                    <a:pt x="1" y="198"/>
                  </a:cubicBezTo>
                  <a:cubicBezTo>
                    <a:pt x="1" y="234"/>
                    <a:pt x="11" y="269"/>
                    <a:pt x="26" y="295"/>
                  </a:cubicBezTo>
                  <a:cubicBezTo>
                    <a:pt x="41" y="325"/>
                    <a:pt x="66" y="350"/>
                    <a:pt x="97" y="365"/>
                  </a:cubicBezTo>
                  <a:cubicBezTo>
                    <a:pt x="122" y="381"/>
                    <a:pt x="158" y="391"/>
                    <a:pt x="193" y="391"/>
                  </a:cubicBezTo>
                  <a:cubicBezTo>
                    <a:pt x="228" y="391"/>
                    <a:pt x="264" y="381"/>
                    <a:pt x="289" y="371"/>
                  </a:cubicBezTo>
                  <a:cubicBezTo>
                    <a:pt x="315" y="360"/>
                    <a:pt x="340" y="340"/>
                    <a:pt x="355" y="320"/>
                  </a:cubicBezTo>
                  <a:lnTo>
                    <a:pt x="310" y="274"/>
                  </a:lnTo>
                  <a:cubicBezTo>
                    <a:pt x="284" y="305"/>
                    <a:pt x="249" y="320"/>
                    <a:pt x="198" y="320"/>
                  </a:cubicBezTo>
                  <a:cubicBezTo>
                    <a:pt x="163" y="320"/>
                    <a:pt x="137" y="305"/>
                    <a:pt x="117" y="284"/>
                  </a:cubicBezTo>
                  <a:cubicBezTo>
                    <a:pt x="97" y="259"/>
                    <a:pt x="87" y="234"/>
                    <a:pt x="87" y="198"/>
                  </a:cubicBezTo>
                  <a:cubicBezTo>
                    <a:pt x="87" y="158"/>
                    <a:pt x="97" y="132"/>
                    <a:pt x="117" y="107"/>
                  </a:cubicBezTo>
                  <a:cubicBezTo>
                    <a:pt x="137" y="87"/>
                    <a:pt x="168" y="77"/>
                    <a:pt x="203" y="77"/>
                  </a:cubicBezTo>
                  <a:cubicBezTo>
                    <a:pt x="244" y="77"/>
                    <a:pt x="279" y="87"/>
                    <a:pt x="304" y="117"/>
                  </a:cubicBezTo>
                  <a:lnTo>
                    <a:pt x="350" y="67"/>
                  </a:lnTo>
                  <a:cubicBezTo>
                    <a:pt x="335" y="46"/>
                    <a:pt x="310" y="31"/>
                    <a:pt x="284" y="21"/>
                  </a:cubicBezTo>
                  <a:cubicBezTo>
                    <a:pt x="259" y="6"/>
                    <a:pt x="228" y="1"/>
                    <a:pt x="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6510723" y="3201886"/>
              <a:ext cx="37909" cy="55357"/>
            </a:xfrm>
            <a:custGeom>
              <a:rect b="b" l="l" r="r" t="t"/>
              <a:pathLst>
                <a:path extrusionOk="0" h="533" w="365">
                  <a:moveTo>
                    <a:pt x="0" y="1"/>
                  </a:moveTo>
                  <a:lnTo>
                    <a:pt x="0" y="533"/>
                  </a:lnTo>
                  <a:lnTo>
                    <a:pt x="81" y="533"/>
                  </a:lnTo>
                  <a:lnTo>
                    <a:pt x="81" y="345"/>
                  </a:lnTo>
                  <a:cubicBezTo>
                    <a:pt x="81" y="310"/>
                    <a:pt x="91" y="285"/>
                    <a:pt x="112" y="259"/>
                  </a:cubicBezTo>
                  <a:cubicBezTo>
                    <a:pt x="132" y="239"/>
                    <a:pt x="157" y="229"/>
                    <a:pt x="188" y="229"/>
                  </a:cubicBezTo>
                  <a:cubicBezTo>
                    <a:pt x="218" y="229"/>
                    <a:pt x="238" y="234"/>
                    <a:pt x="259" y="254"/>
                  </a:cubicBezTo>
                  <a:cubicBezTo>
                    <a:pt x="274" y="269"/>
                    <a:pt x="279" y="290"/>
                    <a:pt x="279" y="320"/>
                  </a:cubicBezTo>
                  <a:lnTo>
                    <a:pt x="279" y="533"/>
                  </a:lnTo>
                  <a:lnTo>
                    <a:pt x="365" y="533"/>
                  </a:lnTo>
                  <a:lnTo>
                    <a:pt x="365" y="295"/>
                  </a:lnTo>
                  <a:cubicBezTo>
                    <a:pt x="365" y="249"/>
                    <a:pt x="350" y="214"/>
                    <a:pt x="324" y="188"/>
                  </a:cubicBezTo>
                  <a:cubicBezTo>
                    <a:pt x="299" y="163"/>
                    <a:pt x="264" y="148"/>
                    <a:pt x="223" y="148"/>
                  </a:cubicBezTo>
                  <a:cubicBezTo>
                    <a:pt x="152" y="148"/>
                    <a:pt x="107" y="173"/>
                    <a:pt x="81" y="229"/>
                  </a:cubicBezTo>
                  <a:lnTo>
                    <a:pt x="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5559987" y="3302422"/>
              <a:ext cx="303687" cy="395187"/>
            </a:xfrm>
            <a:custGeom>
              <a:rect b="b" l="l" r="r" t="t"/>
              <a:pathLst>
                <a:path extrusionOk="0" h="3805" w="2924">
                  <a:moveTo>
                    <a:pt x="1014" y="31"/>
                  </a:moveTo>
                  <a:cubicBezTo>
                    <a:pt x="720" y="147"/>
                    <a:pt x="462" y="314"/>
                    <a:pt x="295" y="598"/>
                  </a:cubicBezTo>
                  <a:lnTo>
                    <a:pt x="295" y="598"/>
                  </a:lnTo>
                  <a:cubicBezTo>
                    <a:pt x="97" y="927"/>
                    <a:pt x="1" y="1246"/>
                    <a:pt x="158" y="1961"/>
                  </a:cubicBezTo>
                  <a:lnTo>
                    <a:pt x="158" y="1961"/>
                  </a:lnTo>
                  <a:cubicBezTo>
                    <a:pt x="284" y="2518"/>
                    <a:pt x="507" y="2979"/>
                    <a:pt x="913" y="3303"/>
                  </a:cubicBezTo>
                  <a:lnTo>
                    <a:pt x="913" y="3303"/>
                  </a:lnTo>
                  <a:cubicBezTo>
                    <a:pt x="1070" y="3425"/>
                    <a:pt x="1708" y="3805"/>
                    <a:pt x="2219" y="3409"/>
                  </a:cubicBezTo>
                  <a:lnTo>
                    <a:pt x="2219" y="3409"/>
                  </a:lnTo>
                  <a:cubicBezTo>
                    <a:pt x="2903" y="2878"/>
                    <a:pt x="2924" y="1758"/>
                    <a:pt x="2427" y="1084"/>
                  </a:cubicBezTo>
                  <a:lnTo>
                    <a:pt x="2427" y="1084"/>
                  </a:lnTo>
                  <a:lnTo>
                    <a:pt x="2189" y="755"/>
                  </a:lnTo>
                  <a:cubicBezTo>
                    <a:pt x="1976" y="466"/>
                    <a:pt x="1566" y="0"/>
                    <a:pt x="1181" y="0"/>
                  </a:cubicBezTo>
                  <a:lnTo>
                    <a:pt x="1181" y="0"/>
                  </a:lnTo>
                  <a:cubicBezTo>
                    <a:pt x="1125" y="0"/>
                    <a:pt x="1070" y="10"/>
                    <a:pt x="1014" y="31"/>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5608386" y="3406075"/>
              <a:ext cx="208966" cy="224234"/>
            </a:xfrm>
            <a:custGeom>
              <a:rect b="b" l="l" r="r" t="t"/>
              <a:pathLst>
                <a:path extrusionOk="0" h="2159" w="2012">
                  <a:moveTo>
                    <a:pt x="153" y="395"/>
                  </a:moveTo>
                  <a:cubicBezTo>
                    <a:pt x="26" y="659"/>
                    <a:pt x="1" y="993"/>
                    <a:pt x="122" y="1292"/>
                  </a:cubicBezTo>
                  <a:lnTo>
                    <a:pt x="122" y="1292"/>
                  </a:lnTo>
                  <a:cubicBezTo>
                    <a:pt x="219" y="1530"/>
                    <a:pt x="507" y="2158"/>
                    <a:pt x="690" y="2148"/>
                  </a:cubicBezTo>
                  <a:lnTo>
                    <a:pt x="690" y="2148"/>
                  </a:lnTo>
                  <a:cubicBezTo>
                    <a:pt x="852" y="2138"/>
                    <a:pt x="913" y="1895"/>
                    <a:pt x="1196" y="1667"/>
                  </a:cubicBezTo>
                  <a:lnTo>
                    <a:pt x="1196" y="1667"/>
                  </a:lnTo>
                  <a:cubicBezTo>
                    <a:pt x="1586" y="1353"/>
                    <a:pt x="1961" y="1307"/>
                    <a:pt x="1992" y="1165"/>
                  </a:cubicBezTo>
                  <a:lnTo>
                    <a:pt x="1992" y="1165"/>
                  </a:lnTo>
                  <a:cubicBezTo>
                    <a:pt x="2012" y="1059"/>
                    <a:pt x="1662" y="537"/>
                    <a:pt x="1662" y="537"/>
                  </a:cubicBezTo>
                  <a:lnTo>
                    <a:pt x="1662" y="537"/>
                  </a:lnTo>
                  <a:cubicBezTo>
                    <a:pt x="1485" y="264"/>
                    <a:pt x="1222" y="71"/>
                    <a:pt x="933" y="15"/>
                  </a:cubicBezTo>
                  <a:lnTo>
                    <a:pt x="933" y="15"/>
                  </a:lnTo>
                  <a:cubicBezTo>
                    <a:pt x="882" y="5"/>
                    <a:pt x="832" y="0"/>
                    <a:pt x="786" y="0"/>
                  </a:cubicBezTo>
                  <a:lnTo>
                    <a:pt x="786" y="0"/>
                  </a:lnTo>
                  <a:cubicBezTo>
                    <a:pt x="517" y="0"/>
                    <a:pt x="279" y="147"/>
                    <a:pt x="153" y="395"/>
                  </a:cubicBezTo>
                </a:path>
              </a:pathLst>
            </a:custGeom>
            <a:solidFill>
              <a:srgbClr val="FFE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5558948" y="2863613"/>
              <a:ext cx="304725" cy="375246"/>
            </a:xfrm>
            <a:custGeom>
              <a:rect b="b" l="l" r="r" t="t"/>
              <a:pathLst>
                <a:path extrusionOk="0" h="3613" w="2934">
                  <a:moveTo>
                    <a:pt x="487" y="294"/>
                  </a:moveTo>
                  <a:cubicBezTo>
                    <a:pt x="208" y="548"/>
                    <a:pt x="1" y="1100"/>
                    <a:pt x="46" y="1525"/>
                  </a:cubicBezTo>
                  <a:lnTo>
                    <a:pt x="46" y="1525"/>
                  </a:lnTo>
                  <a:lnTo>
                    <a:pt x="66" y="1688"/>
                  </a:lnTo>
                  <a:cubicBezTo>
                    <a:pt x="163" y="2508"/>
                    <a:pt x="705" y="3212"/>
                    <a:pt x="1475" y="3516"/>
                  </a:cubicBezTo>
                  <a:lnTo>
                    <a:pt x="1475" y="3516"/>
                  </a:lnTo>
                  <a:cubicBezTo>
                    <a:pt x="1713" y="3612"/>
                    <a:pt x="1986" y="3552"/>
                    <a:pt x="2164" y="3359"/>
                  </a:cubicBezTo>
                  <a:lnTo>
                    <a:pt x="2164" y="3359"/>
                  </a:lnTo>
                  <a:lnTo>
                    <a:pt x="2311" y="3202"/>
                  </a:lnTo>
                  <a:cubicBezTo>
                    <a:pt x="2883" y="2589"/>
                    <a:pt x="2934" y="1662"/>
                    <a:pt x="2437" y="988"/>
                  </a:cubicBezTo>
                  <a:lnTo>
                    <a:pt x="2437" y="988"/>
                  </a:lnTo>
                  <a:lnTo>
                    <a:pt x="2199" y="659"/>
                  </a:lnTo>
                  <a:cubicBezTo>
                    <a:pt x="1956" y="330"/>
                    <a:pt x="1601" y="102"/>
                    <a:pt x="1201" y="11"/>
                  </a:cubicBezTo>
                  <a:lnTo>
                    <a:pt x="1201" y="11"/>
                  </a:lnTo>
                  <a:cubicBezTo>
                    <a:pt x="1176" y="1"/>
                    <a:pt x="1145" y="1"/>
                    <a:pt x="1110" y="1"/>
                  </a:cubicBezTo>
                  <a:lnTo>
                    <a:pt x="1110" y="1"/>
                  </a:lnTo>
                  <a:cubicBezTo>
                    <a:pt x="948" y="1"/>
                    <a:pt x="725" y="82"/>
                    <a:pt x="487" y="294"/>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5587925" y="2976198"/>
              <a:ext cx="200034" cy="212705"/>
            </a:xfrm>
            <a:custGeom>
              <a:rect b="b" l="l" r="r" t="t"/>
              <a:pathLst>
                <a:path extrusionOk="0" h="2048" w="1926">
                  <a:moveTo>
                    <a:pt x="618" y="11"/>
                  </a:moveTo>
                  <a:cubicBezTo>
                    <a:pt x="304" y="51"/>
                    <a:pt x="81" y="279"/>
                    <a:pt x="41" y="588"/>
                  </a:cubicBezTo>
                  <a:lnTo>
                    <a:pt x="41" y="588"/>
                  </a:lnTo>
                  <a:cubicBezTo>
                    <a:pt x="0" y="862"/>
                    <a:pt x="86" y="1166"/>
                    <a:pt x="284" y="1394"/>
                  </a:cubicBezTo>
                  <a:lnTo>
                    <a:pt x="284" y="1394"/>
                  </a:lnTo>
                  <a:cubicBezTo>
                    <a:pt x="441" y="1576"/>
                    <a:pt x="887" y="2047"/>
                    <a:pt x="1049" y="1986"/>
                  </a:cubicBezTo>
                  <a:lnTo>
                    <a:pt x="1049" y="1986"/>
                  </a:lnTo>
                  <a:cubicBezTo>
                    <a:pt x="1191" y="1931"/>
                    <a:pt x="1150" y="1632"/>
                    <a:pt x="1241" y="1409"/>
                  </a:cubicBezTo>
                  <a:lnTo>
                    <a:pt x="1241" y="1409"/>
                  </a:lnTo>
                  <a:cubicBezTo>
                    <a:pt x="1419" y="973"/>
                    <a:pt x="1925" y="847"/>
                    <a:pt x="1910" y="715"/>
                  </a:cubicBezTo>
                  <a:lnTo>
                    <a:pt x="1910" y="715"/>
                  </a:lnTo>
                  <a:cubicBezTo>
                    <a:pt x="1895" y="614"/>
                    <a:pt x="1424" y="254"/>
                    <a:pt x="1424" y="254"/>
                  </a:cubicBezTo>
                  <a:lnTo>
                    <a:pt x="1424" y="254"/>
                  </a:lnTo>
                  <a:cubicBezTo>
                    <a:pt x="1221" y="92"/>
                    <a:pt x="978" y="1"/>
                    <a:pt x="740" y="1"/>
                  </a:cubicBezTo>
                  <a:lnTo>
                    <a:pt x="740" y="1"/>
                  </a:lnTo>
                  <a:cubicBezTo>
                    <a:pt x="699" y="1"/>
                    <a:pt x="659" y="6"/>
                    <a:pt x="618" y="11"/>
                  </a:cubicBezTo>
                </a:path>
              </a:pathLst>
            </a:custGeom>
            <a:solidFill>
              <a:srgbClr val="FFE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6066097" y="3787968"/>
              <a:ext cx="493127" cy="329963"/>
            </a:xfrm>
            <a:custGeom>
              <a:rect b="b" l="l" r="r" t="t"/>
              <a:pathLst>
                <a:path extrusionOk="0" h="3177" w="4748">
                  <a:moveTo>
                    <a:pt x="325" y="376"/>
                  </a:moveTo>
                  <a:cubicBezTo>
                    <a:pt x="148" y="573"/>
                    <a:pt x="41" y="827"/>
                    <a:pt x="31" y="1095"/>
                  </a:cubicBezTo>
                  <a:lnTo>
                    <a:pt x="31" y="1095"/>
                  </a:lnTo>
                  <a:lnTo>
                    <a:pt x="26" y="1227"/>
                  </a:lnTo>
                  <a:cubicBezTo>
                    <a:pt x="1" y="1693"/>
                    <a:pt x="269" y="2128"/>
                    <a:pt x="695" y="2326"/>
                  </a:cubicBezTo>
                  <a:lnTo>
                    <a:pt x="695" y="2326"/>
                  </a:lnTo>
                  <a:lnTo>
                    <a:pt x="882" y="2407"/>
                  </a:lnTo>
                  <a:cubicBezTo>
                    <a:pt x="1536" y="2701"/>
                    <a:pt x="2220" y="2919"/>
                    <a:pt x="2929" y="3045"/>
                  </a:cubicBezTo>
                  <a:lnTo>
                    <a:pt x="2929" y="3045"/>
                  </a:lnTo>
                  <a:lnTo>
                    <a:pt x="3223" y="3101"/>
                  </a:lnTo>
                  <a:cubicBezTo>
                    <a:pt x="3628" y="3177"/>
                    <a:pt x="4043" y="3040"/>
                    <a:pt x="4327" y="2736"/>
                  </a:cubicBezTo>
                  <a:lnTo>
                    <a:pt x="4327" y="2736"/>
                  </a:lnTo>
                  <a:lnTo>
                    <a:pt x="4337" y="2731"/>
                  </a:lnTo>
                  <a:cubicBezTo>
                    <a:pt x="4646" y="2402"/>
                    <a:pt x="4747" y="1926"/>
                    <a:pt x="4600" y="1500"/>
                  </a:cubicBezTo>
                  <a:lnTo>
                    <a:pt x="4600" y="1500"/>
                  </a:lnTo>
                  <a:cubicBezTo>
                    <a:pt x="4489" y="1171"/>
                    <a:pt x="4236" y="903"/>
                    <a:pt x="3917" y="771"/>
                  </a:cubicBezTo>
                  <a:lnTo>
                    <a:pt x="3917" y="771"/>
                  </a:lnTo>
                  <a:lnTo>
                    <a:pt x="3521" y="609"/>
                  </a:lnTo>
                  <a:cubicBezTo>
                    <a:pt x="2919" y="361"/>
                    <a:pt x="2290" y="178"/>
                    <a:pt x="1647" y="67"/>
                  </a:cubicBezTo>
                  <a:lnTo>
                    <a:pt x="1647" y="67"/>
                  </a:lnTo>
                  <a:lnTo>
                    <a:pt x="1369" y="16"/>
                  </a:lnTo>
                  <a:cubicBezTo>
                    <a:pt x="1303" y="6"/>
                    <a:pt x="1242" y="1"/>
                    <a:pt x="1176" y="1"/>
                  </a:cubicBezTo>
                  <a:lnTo>
                    <a:pt x="1176" y="1"/>
                  </a:lnTo>
                  <a:cubicBezTo>
                    <a:pt x="857" y="1"/>
                    <a:pt x="543" y="138"/>
                    <a:pt x="325" y="376"/>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6299679" y="3893802"/>
              <a:ext cx="245317" cy="199931"/>
            </a:xfrm>
            <a:custGeom>
              <a:rect b="b" l="l" r="r" t="t"/>
              <a:pathLst>
                <a:path extrusionOk="0" h="1925" w="2362">
                  <a:moveTo>
                    <a:pt x="371" y="167"/>
                  </a:moveTo>
                  <a:cubicBezTo>
                    <a:pt x="102" y="345"/>
                    <a:pt x="1" y="654"/>
                    <a:pt x="112" y="957"/>
                  </a:cubicBezTo>
                  <a:lnTo>
                    <a:pt x="112" y="957"/>
                  </a:lnTo>
                  <a:cubicBezTo>
                    <a:pt x="214" y="1221"/>
                    <a:pt x="442" y="1454"/>
                    <a:pt x="735" y="1586"/>
                  </a:cubicBezTo>
                  <a:lnTo>
                    <a:pt x="735" y="1586"/>
                  </a:lnTo>
                  <a:lnTo>
                    <a:pt x="1080" y="1738"/>
                  </a:lnTo>
                  <a:cubicBezTo>
                    <a:pt x="1495" y="1925"/>
                    <a:pt x="1966" y="1798"/>
                    <a:pt x="2128" y="1459"/>
                  </a:cubicBezTo>
                  <a:lnTo>
                    <a:pt x="2128" y="1459"/>
                  </a:lnTo>
                  <a:lnTo>
                    <a:pt x="2210" y="1282"/>
                  </a:lnTo>
                  <a:cubicBezTo>
                    <a:pt x="2230" y="1236"/>
                    <a:pt x="2245" y="1190"/>
                    <a:pt x="2255" y="1140"/>
                  </a:cubicBezTo>
                  <a:lnTo>
                    <a:pt x="2255" y="1140"/>
                  </a:lnTo>
                  <a:lnTo>
                    <a:pt x="2291" y="952"/>
                  </a:lnTo>
                  <a:cubicBezTo>
                    <a:pt x="2362" y="583"/>
                    <a:pt x="2058" y="203"/>
                    <a:pt x="1612" y="106"/>
                  </a:cubicBezTo>
                  <a:lnTo>
                    <a:pt x="1612" y="106"/>
                  </a:lnTo>
                  <a:lnTo>
                    <a:pt x="1247" y="25"/>
                  </a:lnTo>
                  <a:cubicBezTo>
                    <a:pt x="1156" y="10"/>
                    <a:pt x="1060" y="0"/>
                    <a:pt x="974" y="0"/>
                  </a:cubicBezTo>
                  <a:lnTo>
                    <a:pt x="974" y="0"/>
                  </a:lnTo>
                  <a:cubicBezTo>
                    <a:pt x="751" y="0"/>
                    <a:pt x="538" y="56"/>
                    <a:pt x="371" y="167"/>
                  </a:cubicBezTo>
                  <a:close/>
                </a:path>
              </a:pathLst>
            </a:custGeom>
            <a:solidFill>
              <a:srgbClr val="FFE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25"/>
            <p:cNvGrpSpPr/>
            <p:nvPr/>
          </p:nvGrpSpPr>
          <p:grpSpPr>
            <a:xfrm>
              <a:off x="6297694" y="1878075"/>
              <a:ext cx="395002" cy="395184"/>
              <a:chOff x="6295879" y="2511834"/>
              <a:chExt cx="375049" cy="375222"/>
            </a:xfrm>
          </p:grpSpPr>
          <p:sp>
            <p:nvSpPr>
              <p:cNvPr id="631" name="Google Shape;631;p25"/>
              <p:cNvSpPr/>
              <p:nvPr/>
            </p:nvSpPr>
            <p:spPr>
              <a:xfrm>
                <a:off x="6295879" y="2511834"/>
                <a:ext cx="375049" cy="375222"/>
              </a:xfrm>
              <a:custGeom>
                <a:rect b="b" l="l" r="r" t="t"/>
                <a:pathLst>
                  <a:path extrusionOk="0" fill="none" h="2043" w="2042">
                    <a:moveTo>
                      <a:pt x="2041" y="1024"/>
                    </a:moveTo>
                    <a:cubicBezTo>
                      <a:pt x="2041" y="457"/>
                      <a:pt x="1586" y="1"/>
                      <a:pt x="1023" y="1"/>
                    </a:cubicBezTo>
                    <a:cubicBezTo>
                      <a:pt x="456" y="1"/>
                      <a:pt x="0" y="457"/>
                      <a:pt x="0" y="1024"/>
                    </a:cubicBezTo>
                    <a:cubicBezTo>
                      <a:pt x="0" y="1586"/>
                      <a:pt x="456" y="2042"/>
                      <a:pt x="1023" y="2042"/>
                    </a:cubicBezTo>
                    <a:cubicBezTo>
                      <a:pt x="1586" y="2042"/>
                      <a:pt x="2041" y="1586"/>
                      <a:pt x="2041" y="1024"/>
                    </a:cubicBezTo>
                    <a:close/>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6386060" y="2511834"/>
                <a:ext cx="194688" cy="375222"/>
              </a:xfrm>
              <a:custGeom>
                <a:rect b="b" l="l" r="r" t="t"/>
                <a:pathLst>
                  <a:path extrusionOk="0" fill="none" h="2043" w="1060">
                    <a:moveTo>
                      <a:pt x="1059" y="1024"/>
                    </a:moveTo>
                    <a:cubicBezTo>
                      <a:pt x="1059" y="457"/>
                      <a:pt x="821" y="1"/>
                      <a:pt x="527" y="1"/>
                    </a:cubicBezTo>
                    <a:cubicBezTo>
                      <a:pt x="238" y="1"/>
                      <a:pt x="0" y="457"/>
                      <a:pt x="0" y="1024"/>
                    </a:cubicBezTo>
                    <a:cubicBezTo>
                      <a:pt x="0" y="1586"/>
                      <a:pt x="238" y="2042"/>
                      <a:pt x="527" y="2042"/>
                    </a:cubicBezTo>
                    <a:cubicBezTo>
                      <a:pt x="821" y="2042"/>
                      <a:pt x="1059" y="1586"/>
                      <a:pt x="1059" y="1024"/>
                    </a:cubicBezTo>
                    <a:close/>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6483771" y="2511834"/>
                <a:ext cx="184" cy="375222"/>
              </a:xfrm>
              <a:custGeom>
                <a:rect b="b" l="l" r="r" t="t"/>
                <a:pathLst>
                  <a:path extrusionOk="0" fill="none" h="2043" w="1">
                    <a:moveTo>
                      <a:pt x="0" y="2042"/>
                    </a:moveTo>
                    <a:lnTo>
                      <a:pt x="0" y="1"/>
                    </a:ln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6295879" y="2699722"/>
                <a:ext cx="375049" cy="184"/>
              </a:xfrm>
              <a:custGeom>
                <a:rect b="b" l="l" r="r" t="t"/>
                <a:pathLst>
                  <a:path extrusionOk="0" fill="none" h="1" w="2042">
                    <a:moveTo>
                      <a:pt x="0" y="1"/>
                    </a:moveTo>
                    <a:lnTo>
                      <a:pt x="2041" y="1"/>
                    </a:ln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6340510" y="2577035"/>
                <a:ext cx="285787" cy="26264"/>
              </a:xfrm>
              <a:custGeom>
                <a:rect b="b" l="l" r="r" t="t"/>
                <a:pathLst>
                  <a:path extrusionOk="0" fill="none" h="143" w="1556">
                    <a:moveTo>
                      <a:pt x="1555" y="0"/>
                    </a:moveTo>
                    <a:cubicBezTo>
                      <a:pt x="1327" y="91"/>
                      <a:pt x="1064" y="142"/>
                      <a:pt x="775" y="142"/>
                    </a:cubicBezTo>
                    <a:cubicBezTo>
                      <a:pt x="492" y="142"/>
                      <a:pt x="228" y="91"/>
                      <a:pt x="0" y="0"/>
                    </a:cubicBez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6338674" y="2792840"/>
                <a:ext cx="289460" cy="27182"/>
              </a:xfrm>
              <a:custGeom>
                <a:rect b="b" l="l" r="r" t="t"/>
                <a:pathLst>
                  <a:path extrusionOk="0" fill="none" h="148" w="1576">
                    <a:moveTo>
                      <a:pt x="0" y="147"/>
                    </a:moveTo>
                    <a:cubicBezTo>
                      <a:pt x="228" y="51"/>
                      <a:pt x="502" y="0"/>
                      <a:pt x="785" y="0"/>
                    </a:cubicBezTo>
                    <a:cubicBezTo>
                      <a:pt x="1074" y="0"/>
                      <a:pt x="1347" y="51"/>
                      <a:pt x="1575" y="147"/>
                    </a:cubicBez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5"/>
            <p:cNvGrpSpPr/>
            <p:nvPr/>
          </p:nvGrpSpPr>
          <p:grpSpPr>
            <a:xfrm>
              <a:off x="6162895" y="1743094"/>
              <a:ext cx="664600" cy="665119"/>
              <a:chOff x="6162895" y="1704119"/>
              <a:chExt cx="664600" cy="665119"/>
            </a:xfrm>
          </p:grpSpPr>
          <p:sp>
            <p:nvSpPr>
              <p:cNvPr id="638" name="Google Shape;638;p25"/>
              <p:cNvSpPr/>
              <p:nvPr/>
            </p:nvSpPr>
            <p:spPr>
              <a:xfrm>
                <a:off x="6162895" y="1704119"/>
                <a:ext cx="664600" cy="665119"/>
              </a:xfrm>
              <a:custGeom>
                <a:rect b="b" l="l" r="r" t="t"/>
                <a:pathLst>
                  <a:path extrusionOk="0" fill="none" h="6404" w="6399">
                    <a:moveTo>
                      <a:pt x="6399" y="3202"/>
                    </a:moveTo>
                    <a:cubicBezTo>
                      <a:pt x="6399" y="4969"/>
                      <a:pt x="4965" y="6403"/>
                      <a:pt x="3197" y="6403"/>
                    </a:cubicBezTo>
                    <a:cubicBezTo>
                      <a:pt x="1429" y="6403"/>
                      <a:pt x="1" y="4969"/>
                      <a:pt x="1" y="3202"/>
                    </a:cubicBezTo>
                    <a:cubicBezTo>
                      <a:pt x="1" y="1434"/>
                      <a:pt x="1429" y="0"/>
                      <a:pt x="3197" y="0"/>
                    </a:cubicBezTo>
                    <a:cubicBezTo>
                      <a:pt x="4965" y="0"/>
                      <a:pt x="6399" y="1434"/>
                      <a:pt x="6399" y="3202"/>
                    </a:cubicBezTo>
                    <a:close/>
                  </a:path>
                </a:pathLst>
              </a:custGeom>
              <a:noFill/>
              <a:ln cap="flat" cmpd="sng" w="76200">
                <a:solidFill>
                  <a:schemeClr val="accent2"/>
                </a:solidFill>
                <a:prstDash val="solid"/>
                <a:miter lim="50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6264470" y="1805590"/>
                <a:ext cx="469966" cy="469967"/>
              </a:xfrm>
              <a:custGeom>
                <a:rect b="b" l="l" r="r" t="t"/>
                <a:pathLst>
                  <a:path extrusionOk="0" fill="none" h="4525" w="4525">
                    <a:moveTo>
                      <a:pt x="1" y="4524"/>
                    </a:moveTo>
                    <a:lnTo>
                      <a:pt x="4524" y="1"/>
                    </a:lnTo>
                  </a:path>
                </a:pathLst>
              </a:custGeom>
              <a:noFill/>
              <a:ln cap="flat" cmpd="sng" w="76200">
                <a:solidFill>
                  <a:schemeClr val="accent2"/>
                </a:solidFill>
                <a:prstDash val="solid"/>
                <a:miter lim="50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0" name="Google Shape;640;p25"/>
          <p:cNvSpPr/>
          <p:nvPr/>
        </p:nvSpPr>
        <p:spPr>
          <a:xfrm flipH="1">
            <a:off x="1864814" y="2646276"/>
            <a:ext cx="572700" cy="572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25"/>
          <p:cNvGrpSpPr/>
          <p:nvPr/>
        </p:nvGrpSpPr>
        <p:grpSpPr>
          <a:xfrm>
            <a:off x="457198" y="3224039"/>
            <a:ext cx="3519053" cy="1319379"/>
            <a:chOff x="457198" y="3224039"/>
            <a:chExt cx="3519053" cy="1319379"/>
          </a:xfrm>
        </p:grpSpPr>
        <p:cxnSp>
          <p:nvCxnSpPr>
            <p:cNvPr id="642" name="Google Shape;642;p25"/>
            <p:cNvCxnSpPr>
              <a:stCxn id="594" idx="2"/>
              <a:endCxn id="597" idx="2"/>
            </p:cNvCxnSpPr>
            <p:nvPr/>
          </p:nvCxnSpPr>
          <p:spPr>
            <a:xfrm rot="5400000">
              <a:off x="2754802" y="2906789"/>
              <a:ext cx="904200" cy="1538700"/>
            </a:xfrm>
            <a:prstGeom prst="bentConnector2">
              <a:avLst/>
            </a:prstGeom>
            <a:noFill/>
            <a:ln cap="flat" cmpd="sng" w="9525">
              <a:solidFill>
                <a:schemeClr val="dk1"/>
              </a:solidFill>
              <a:prstDash val="solid"/>
              <a:round/>
              <a:headEnd len="med" w="med" type="none"/>
              <a:tailEnd len="med" w="med" type="triangle"/>
            </a:ln>
          </p:spPr>
        </p:cxnSp>
        <p:grpSp>
          <p:nvGrpSpPr>
            <p:cNvPr id="643" name="Google Shape;643;p25"/>
            <p:cNvGrpSpPr/>
            <p:nvPr/>
          </p:nvGrpSpPr>
          <p:grpSpPr>
            <a:xfrm>
              <a:off x="457198" y="3500588"/>
              <a:ext cx="1980302" cy="1042831"/>
              <a:chOff x="-2082452" y="1205438"/>
              <a:chExt cx="1980302" cy="1042831"/>
            </a:xfrm>
          </p:grpSpPr>
          <p:sp>
            <p:nvSpPr>
              <p:cNvPr id="644" name="Google Shape;644;p25"/>
              <p:cNvSpPr txBox="1"/>
              <p:nvPr/>
            </p:nvSpPr>
            <p:spPr>
              <a:xfrm>
                <a:off x="-2082452" y="1205438"/>
                <a:ext cx="1980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Sequence model</a:t>
                </a:r>
                <a:endParaRPr b="1" sz="1800">
                  <a:solidFill>
                    <a:srgbClr val="000000"/>
                  </a:solidFill>
                  <a:latin typeface="Fira Sans Extra Condensed"/>
                  <a:ea typeface="Fira Sans Extra Condensed"/>
                  <a:cs typeface="Fira Sans Extra Condensed"/>
                  <a:sym typeface="Fira Sans Extra Condensed"/>
                </a:endParaRPr>
              </a:p>
            </p:txBody>
          </p:sp>
          <p:sp>
            <p:nvSpPr>
              <p:cNvPr id="645" name="Google Shape;645;p25"/>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LSTM</a:t>
                </a:r>
                <a:endParaRPr sz="1200">
                  <a:latin typeface="Roboto"/>
                  <a:ea typeface="Roboto"/>
                  <a:cs typeface="Roboto"/>
                  <a:sym typeface="Roboto"/>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6"/>
          <p:cNvSpPr txBox="1"/>
          <p:nvPr>
            <p:ph type="title"/>
          </p:nvPr>
        </p:nvSpPr>
        <p:spPr>
          <a:xfrm>
            <a:off x="457200" y="2749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testing </a:t>
            </a:r>
            <a:endParaRPr/>
          </a:p>
          <a:p>
            <a:pPr indent="0" lvl="0" marL="0" rtl="0" algn="ctr">
              <a:spcBef>
                <a:spcPts val="0"/>
              </a:spcBef>
              <a:spcAft>
                <a:spcPts val="0"/>
              </a:spcAft>
              <a:buNone/>
            </a:pPr>
            <a:r>
              <a:rPr lang="en" sz="1800"/>
              <a:t>(Merging </a:t>
            </a:r>
            <a:r>
              <a:rPr lang="en" sz="1800"/>
              <a:t>author</a:t>
            </a:r>
            <a:r>
              <a:rPr lang="en" sz="1800"/>
              <a:t> and title to one column)</a:t>
            </a:r>
            <a:endParaRPr sz="1800"/>
          </a:p>
        </p:txBody>
      </p:sp>
      <p:sp>
        <p:nvSpPr>
          <p:cNvPr id="651" name="Google Shape;651;p26"/>
          <p:cNvSpPr/>
          <p:nvPr/>
        </p:nvSpPr>
        <p:spPr>
          <a:xfrm flipH="1">
            <a:off x="1864814" y="1460601"/>
            <a:ext cx="572700" cy="572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flipH="1">
            <a:off x="1864814" y="3841939"/>
            <a:ext cx="572700" cy="572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txBox="1"/>
          <p:nvPr/>
        </p:nvSpPr>
        <p:spPr>
          <a:xfrm>
            <a:off x="2045700" y="979813"/>
            <a:ext cx="4323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Comparing classification models results</a:t>
            </a:r>
            <a:endParaRPr b="1" sz="1800">
              <a:solidFill>
                <a:srgbClr val="000000"/>
              </a:solidFill>
              <a:latin typeface="Fira Sans Extra Condensed"/>
              <a:ea typeface="Fira Sans Extra Condensed"/>
              <a:cs typeface="Fira Sans Extra Condensed"/>
              <a:sym typeface="Fira Sans Extra Condensed"/>
            </a:endParaRPr>
          </a:p>
        </p:txBody>
      </p:sp>
      <p:sp>
        <p:nvSpPr>
          <p:cNvPr id="654" name="Google Shape;654;p26"/>
          <p:cNvSpPr/>
          <p:nvPr/>
        </p:nvSpPr>
        <p:spPr>
          <a:xfrm flipH="1">
            <a:off x="1864814" y="2646276"/>
            <a:ext cx="572700" cy="572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304550" y="1286803"/>
            <a:ext cx="2126700" cy="5727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Results for unprepared data</a:t>
            </a:r>
            <a:endParaRPr>
              <a:solidFill>
                <a:schemeClr val="lt1"/>
              </a:solidFill>
            </a:endParaRPr>
          </a:p>
        </p:txBody>
      </p:sp>
      <p:sp>
        <p:nvSpPr>
          <p:cNvPr id="656" name="Google Shape;656;p26"/>
          <p:cNvSpPr/>
          <p:nvPr/>
        </p:nvSpPr>
        <p:spPr>
          <a:xfrm>
            <a:off x="6171950" y="1286803"/>
            <a:ext cx="2126700" cy="5727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Results for prepared data</a:t>
            </a:r>
            <a:endParaRPr>
              <a:solidFill>
                <a:schemeClr val="lt1"/>
              </a:solidFill>
            </a:endParaRPr>
          </a:p>
        </p:txBody>
      </p:sp>
      <p:sp>
        <p:nvSpPr>
          <p:cNvPr id="657" name="Google Shape;657;p26"/>
          <p:cNvSpPr txBox="1"/>
          <p:nvPr/>
        </p:nvSpPr>
        <p:spPr>
          <a:xfrm>
            <a:off x="304550" y="1940713"/>
            <a:ext cx="324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Data frame unchanged (original data including punctuation marks, original text, large/small letters, etc.)</a:t>
            </a:r>
            <a:endParaRPr>
              <a:latin typeface="Roboto"/>
              <a:ea typeface="Roboto"/>
              <a:cs typeface="Roboto"/>
              <a:sym typeface="Roboto"/>
            </a:endParaRPr>
          </a:p>
        </p:txBody>
      </p:sp>
      <p:pic>
        <p:nvPicPr>
          <p:cNvPr id="658" name="Google Shape;658;p26"/>
          <p:cNvPicPr preferRelativeResize="0"/>
          <p:nvPr/>
        </p:nvPicPr>
        <p:blipFill>
          <a:blip r:embed="rId3">
            <a:alphaModFix/>
          </a:blip>
          <a:stretch>
            <a:fillRect/>
          </a:stretch>
        </p:blipFill>
        <p:spPr>
          <a:xfrm>
            <a:off x="5351175" y="2807516"/>
            <a:ext cx="3162300" cy="742950"/>
          </a:xfrm>
          <a:prstGeom prst="rect">
            <a:avLst/>
          </a:prstGeom>
          <a:noFill/>
          <a:ln>
            <a:noFill/>
          </a:ln>
        </p:spPr>
      </p:pic>
      <p:pic>
        <p:nvPicPr>
          <p:cNvPr id="659" name="Google Shape;659;p26"/>
          <p:cNvPicPr preferRelativeResize="0"/>
          <p:nvPr/>
        </p:nvPicPr>
        <p:blipFill>
          <a:blip r:embed="rId4">
            <a:alphaModFix/>
          </a:blip>
          <a:stretch>
            <a:fillRect/>
          </a:stretch>
        </p:blipFill>
        <p:spPr>
          <a:xfrm>
            <a:off x="5370225" y="3590728"/>
            <a:ext cx="3124200" cy="685800"/>
          </a:xfrm>
          <a:prstGeom prst="rect">
            <a:avLst/>
          </a:prstGeom>
          <a:noFill/>
          <a:ln>
            <a:noFill/>
          </a:ln>
        </p:spPr>
      </p:pic>
      <p:pic>
        <p:nvPicPr>
          <p:cNvPr id="660" name="Google Shape;660;p26"/>
          <p:cNvPicPr preferRelativeResize="0"/>
          <p:nvPr/>
        </p:nvPicPr>
        <p:blipFill>
          <a:blip r:embed="rId5">
            <a:alphaModFix/>
          </a:blip>
          <a:stretch>
            <a:fillRect/>
          </a:stretch>
        </p:blipFill>
        <p:spPr>
          <a:xfrm>
            <a:off x="304538" y="2853225"/>
            <a:ext cx="2990850" cy="723900"/>
          </a:xfrm>
          <a:prstGeom prst="rect">
            <a:avLst/>
          </a:prstGeom>
          <a:noFill/>
          <a:ln>
            <a:noFill/>
          </a:ln>
        </p:spPr>
      </p:pic>
      <p:pic>
        <p:nvPicPr>
          <p:cNvPr id="661" name="Google Shape;661;p26"/>
          <p:cNvPicPr preferRelativeResize="0"/>
          <p:nvPr/>
        </p:nvPicPr>
        <p:blipFill>
          <a:blip r:embed="rId6">
            <a:alphaModFix/>
          </a:blip>
          <a:stretch>
            <a:fillRect/>
          </a:stretch>
        </p:blipFill>
        <p:spPr>
          <a:xfrm>
            <a:off x="280738" y="3658325"/>
            <a:ext cx="3038475" cy="762000"/>
          </a:xfrm>
          <a:prstGeom prst="rect">
            <a:avLst/>
          </a:prstGeom>
          <a:noFill/>
          <a:ln>
            <a:noFill/>
          </a:ln>
        </p:spPr>
      </p:pic>
      <p:sp>
        <p:nvSpPr>
          <p:cNvPr id="662" name="Google Shape;662;p26"/>
          <p:cNvSpPr txBox="1"/>
          <p:nvPr/>
        </p:nvSpPr>
        <p:spPr>
          <a:xfrm>
            <a:off x="5394150" y="1935938"/>
            <a:ext cx="324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Data frame with all preparation (punctuation, stemming, cleaning characters, stop words)</a:t>
            </a:r>
            <a:endParaRPr>
              <a:latin typeface="Roboto"/>
              <a:ea typeface="Roboto"/>
              <a:cs typeface="Roboto"/>
              <a:sym typeface="Roboto"/>
            </a:endParaRPr>
          </a:p>
        </p:txBody>
      </p:sp>
      <p:pic>
        <p:nvPicPr>
          <p:cNvPr id="663" name="Google Shape;663;p26"/>
          <p:cNvPicPr preferRelativeResize="0"/>
          <p:nvPr/>
        </p:nvPicPr>
        <p:blipFill>
          <a:blip r:embed="rId7">
            <a:alphaModFix/>
          </a:blip>
          <a:stretch>
            <a:fillRect/>
          </a:stretch>
        </p:blipFill>
        <p:spPr>
          <a:xfrm>
            <a:off x="5430675" y="4363950"/>
            <a:ext cx="2492125" cy="671318"/>
          </a:xfrm>
          <a:prstGeom prst="rect">
            <a:avLst/>
          </a:prstGeom>
          <a:noFill/>
          <a:ln>
            <a:noFill/>
          </a:ln>
        </p:spPr>
      </p:pic>
      <p:pic>
        <p:nvPicPr>
          <p:cNvPr id="664" name="Google Shape;664;p26"/>
          <p:cNvPicPr preferRelativeResize="0"/>
          <p:nvPr/>
        </p:nvPicPr>
        <p:blipFill>
          <a:blip r:embed="rId8">
            <a:alphaModFix/>
          </a:blip>
          <a:stretch>
            <a:fillRect/>
          </a:stretch>
        </p:blipFill>
        <p:spPr>
          <a:xfrm>
            <a:off x="304539" y="4332896"/>
            <a:ext cx="2590800" cy="73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27"/>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testing </a:t>
            </a:r>
            <a:r>
              <a:rPr lang="en">
                <a:solidFill>
                  <a:srgbClr val="212121"/>
                </a:solidFill>
                <a:highlight>
                  <a:srgbClr val="FFFFFF"/>
                </a:highlight>
              </a:rPr>
              <a:t>on full dataframe (title,author and text news)</a:t>
            </a:r>
            <a:endParaRPr>
              <a:solidFill>
                <a:srgbClr val="212121"/>
              </a:solidFill>
              <a:highlight>
                <a:srgbClr val="FFFFFF"/>
              </a:highlight>
            </a:endParaRPr>
          </a:p>
          <a:p>
            <a:pPr indent="0" lvl="0" marL="0" rtl="0" algn="ctr">
              <a:spcBef>
                <a:spcPts val="0"/>
              </a:spcBef>
              <a:spcAft>
                <a:spcPts val="0"/>
              </a:spcAft>
              <a:buNone/>
            </a:pPr>
            <a:r>
              <a:t/>
            </a:r>
            <a:endParaRPr/>
          </a:p>
        </p:txBody>
      </p:sp>
      <p:sp>
        <p:nvSpPr>
          <p:cNvPr id="670" name="Google Shape;670;p27"/>
          <p:cNvSpPr/>
          <p:nvPr/>
        </p:nvSpPr>
        <p:spPr>
          <a:xfrm flipH="1">
            <a:off x="1864814" y="1460601"/>
            <a:ext cx="572700" cy="572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flipH="1">
            <a:off x="1864814" y="3841939"/>
            <a:ext cx="572700" cy="572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txBox="1"/>
          <p:nvPr/>
        </p:nvSpPr>
        <p:spPr>
          <a:xfrm>
            <a:off x="2281475" y="983100"/>
            <a:ext cx="4323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Comparing </a:t>
            </a:r>
            <a:r>
              <a:rPr b="1" lang="en" sz="1800">
                <a:latin typeface="Fira Sans Extra Condensed"/>
                <a:ea typeface="Fira Sans Extra Condensed"/>
                <a:cs typeface="Fira Sans Extra Condensed"/>
                <a:sym typeface="Fira Sans Extra Condensed"/>
              </a:rPr>
              <a:t>classification</a:t>
            </a:r>
            <a:r>
              <a:rPr b="1" lang="en" sz="1800">
                <a:latin typeface="Fira Sans Extra Condensed"/>
                <a:ea typeface="Fira Sans Extra Condensed"/>
                <a:cs typeface="Fira Sans Extra Condensed"/>
                <a:sym typeface="Fira Sans Extra Condensed"/>
              </a:rPr>
              <a:t> models results</a:t>
            </a:r>
            <a:endParaRPr b="1" sz="1800">
              <a:solidFill>
                <a:srgbClr val="000000"/>
              </a:solidFill>
              <a:latin typeface="Fira Sans Extra Condensed"/>
              <a:ea typeface="Fira Sans Extra Condensed"/>
              <a:cs typeface="Fira Sans Extra Condensed"/>
              <a:sym typeface="Fira Sans Extra Condensed"/>
            </a:endParaRPr>
          </a:p>
        </p:txBody>
      </p:sp>
      <p:sp>
        <p:nvSpPr>
          <p:cNvPr id="673" name="Google Shape;673;p27"/>
          <p:cNvSpPr/>
          <p:nvPr/>
        </p:nvSpPr>
        <p:spPr>
          <a:xfrm flipH="1">
            <a:off x="1864814" y="2646276"/>
            <a:ext cx="572700" cy="572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3508650" y="1390516"/>
            <a:ext cx="2126700" cy="5727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Results for unprepared data</a:t>
            </a:r>
            <a:endParaRPr>
              <a:solidFill>
                <a:schemeClr val="lt1"/>
              </a:solidFill>
            </a:endParaRPr>
          </a:p>
        </p:txBody>
      </p:sp>
      <p:pic>
        <p:nvPicPr>
          <p:cNvPr id="675" name="Google Shape;675;p27"/>
          <p:cNvPicPr preferRelativeResize="0"/>
          <p:nvPr/>
        </p:nvPicPr>
        <p:blipFill>
          <a:blip r:embed="rId3">
            <a:alphaModFix/>
          </a:blip>
          <a:stretch>
            <a:fillRect/>
          </a:stretch>
        </p:blipFill>
        <p:spPr>
          <a:xfrm>
            <a:off x="293775" y="2929221"/>
            <a:ext cx="4046000" cy="729950"/>
          </a:xfrm>
          <a:prstGeom prst="rect">
            <a:avLst/>
          </a:prstGeom>
          <a:noFill/>
          <a:ln>
            <a:noFill/>
          </a:ln>
        </p:spPr>
      </p:pic>
      <p:pic>
        <p:nvPicPr>
          <p:cNvPr id="676" name="Google Shape;676;p27"/>
          <p:cNvPicPr preferRelativeResize="0"/>
          <p:nvPr/>
        </p:nvPicPr>
        <p:blipFill rotWithShape="1">
          <a:blip r:embed="rId4">
            <a:alphaModFix/>
          </a:blip>
          <a:srcRect b="0" l="-4549" r="4550" t="0"/>
          <a:stretch/>
        </p:blipFill>
        <p:spPr>
          <a:xfrm>
            <a:off x="30274" y="2022043"/>
            <a:ext cx="4241792" cy="848350"/>
          </a:xfrm>
          <a:prstGeom prst="rect">
            <a:avLst/>
          </a:prstGeom>
          <a:noFill/>
          <a:ln>
            <a:noFill/>
          </a:ln>
        </p:spPr>
      </p:pic>
      <p:pic>
        <p:nvPicPr>
          <p:cNvPr id="677" name="Google Shape;677;p27"/>
          <p:cNvPicPr preferRelativeResize="0"/>
          <p:nvPr/>
        </p:nvPicPr>
        <p:blipFill>
          <a:blip r:embed="rId5">
            <a:alphaModFix/>
          </a:blip>
          <a:stretch>
            <a:fillRect/>
          </a:stretch>
        </p:blipFill>
        <p:spPr>
          <a:xfrm>
            <a:off x="6438025" y="2197034"/>
            <a:ext cx="1656200" cy="2760366"/>
          </a:xfrm>
          <a:prstGeom prst="rect">
            <a:avLst/>
          </a:prstGeom>
          <a:noFill/>
          <a:ln>
            <a:noFill/>
          </a:ln>
        </p:spPr>
      </p:pic>
      <p:sp>
        <p:nvSpPr>
          <p:cNvPr id="678" name="Google Shape;678;p27"/>
          <p:cNvSpPr txBox="1"/>
          <p:nvPr/>
        </p:nvSpPr>
        <p:spPr>
          <a:xfrm>
            <a:off x="6091200" y="2033300"/>
            <a:ext cx="259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Example for unprepared data:</a:t>
            </a:r>
            <a:endParaRPr sz="1200">
              <a:latin typeface="Roboto"/>
              <a:ea typeface="Roboto"/>
              <a:cs typeface="Roboto"/>
              <a:sym typeface="Roboto"/>
            </a:endParaRPr>
          </a:p>
        </p:txBody>
      </p:sp>
      <p:pic>
        <p:nvPicPr>
          <p:cNvPr id="679" name="Google Shape;679;p27"/>
          <p:cNvPicPr preferRelativeResize="0"/>
          <p:nvPr/>
        </p:nvPicPr>
        <p:blipFill>
          <a:blip r:embed="rId6">
            <a:alphaModFix/>
          </a:blip>
          <a:stretch>
            <a:fillRect/>
          </a:stretch>
        </p:blipFill>
        <p:spPr>
          <a:xfrm>
            <a:off x="332589" y="4005071"/>
            <a:ext cx="2590800" cy="73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28"/>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testing</a:t>
            </a:r>
            <a:endParaRPr sz="2400"/>
          </a:p>
        </p:txBody>
      </p:sp>
      <p:sp>
        <p:nvSpPr>
          <p:cNvPr id="685" name="Google Shape;685;p28"/>
          <p:cNvSpPr txBox="1"/>
          <p:nvPr/>
        </p:nvSpPr>
        <p:spPr>
          <a:xfrm>
            <a:off x="3198850" y="983100"/>
            <a:ext cx="2503800" cy="376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Multinomial Naive Bayes</a:t>
            </a:r>
            <a:endParaRPr b="1" sz="1800">
              <a:solidFill>
                <a:srgbClr val="000000"/>
              </a:solidFill>
              <a:latin typeface="Fira Sans Extra Condensed"/>
              <a:ea typeface="Fira Sans Extra Condensed"/>
              <a:cs typeface="Fira Sans Extra Condensed"/>
              <a:sym typeface="Fira Sans Extra Condensed"/>
            </a:endParaRPr>
          </a:p>
        </p:txBody>
      </p:sp>
      <p:sp>
        <p:nvSpPr>
          <p:cNvPr id="686" name="Google Shape;686;p28"/>
          <p:cNvSpPr txBox="1"/>
          <p:nvPr/>
        </p:nvSpPr>
        <p:spPr>
          <a:xfrm>
            <a:off x="457200" y="1456650"/>
            <a:ext cx="4991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Multinomial Naive Bayes algorithm is a probabilistic learning method that is mostly used in Natural Language Processing (NLP)</a:t>
            </a:r>
            <a:endParaRPr sz="1200">
              <a:latin typeface="Roboto"/>
              <a:ea typeface="Roboto"/>
              <a:cs typeface="Roboto"/>
              <a:sym typeface="Roboto"/>
            </a:endParaRPr>
          </a:p>
        </p:txBody>
      </p:sp>
      <p:pic>
        <p:nvPicPr>
          <p:cNvPr id="687" name="Google Shape;687;p28"/>
          <p:cNvPicPr preferRelativeResize="0"/>
          <p:nvPr/>
        </p:nvPicPr>
        <p:blipFill>
          <a:blip r:embed="rId3">
            <a:alphaModFix/>
          </a:blip>
          <a:stretch>
            <a:fillRect/>
          </a:stretch>
        </p:blipFill>
        <p:spPr>
          <a:xfrm>
            <a:off x="5299800" y="1456650"/>
            <a:ext cx="3577425" cy="1028900"/>
          </a:xfrm>
          <a:prstGeom prst="rect">
            <a:avLst/>
          </a:prstGeom>
          <a:noFill/>
          <a:ln>
            <a:noFill/>
          </a:ln>
        </p:spPr>
      </p:pic>
      <p:pic>
        <p:nvPicPr>
          <p:cNvPr id="688" name="Google Shape;688;p28"/>
          <p:cNvPicPr preferRelativeResize="0"/>
          <p:nvPr/>
        </p:nvPicPr>
        <p:blipFill>
          <a:blip r:embed="rId4">
            <a:alphaModFix/>
          </a:blip>
          <a:stretch>
            <a:fillRect/>
          </a:stretch>
        </p:blipFill>
        <p:spPr>
          <a:xfrm>
            <a:off x="457202" y="2688430"/>
            <a:ext cx="1966721" cy="1797339"/>
          </a:xfrm>
          <a:prstGeom prst="rect">
            <a:avLst/>
          </a:prstGeom>
          <a:noFill/>
          <a:ln>
            <a:noFill/>
          </a:ln>
        </p:spPr>
      </p:pic>
      <p:pic>
        <p:nvPicPr>
          <p:cNvPr id="689" name="Google Shape;689;p28"/>
          <p:cNvPicPr preferRelativeResize="0"/>
          <p:nvPr/>
        </p:nvPicPr>
        <p:blipFill>
          <a:blip r:embed="rId5">
            <a:alphaModFix/>
          </a:blip>
          <a:stretch>
            <a:fillRect/>
          </a:stretch>
        </p:blipFill>
        <p:spPr>
          <a:xfrm>
            <a:off x="2790785" y="2728125"/>
            <a:ext cx="1920064" cy="1717950"/>
          </a:xfrm>
          <a:prstGeom prst="rect">
            <a:avLst/>
          </a:prstGeom>
          <a:noFill/>
          <a:ln>
            <a:noFill/>
          </a:ln>
        </p:spPr>
      </p:pic>
      <p:pic>
        <p:nvPicPr>
          <p:cNvPr id="690" name="Google Shape;690;p28"/>
          <p:cNvPicPr preferRelativeResize="0"/>
          <p:nvPr/>
        </p:nvPicPr>
        <p:blipFill>
          <a:blip r:embed="rId6">
            <a:alphaModFix/>
          </a:blip>
          <a:stretch>
            <a:fillRect/>
          </a:stretch>
        </p:blipFill>
        <p:spPr>
          <a:xfrm>
            <a:off x="5299800" y="4446075"/>
            <a:ext cx="1966725" cy="572700"/>
          </a:xfrm>
          <a:prstGeom prst="rect">
            <a:avLst/>
          </a:prstGeom>
          <a:noFill/>
          <a:ln>
            <a:noFill/>
          </a:ln>
        </p:spPr>
      </p:pic>
      <p:pic>
        <p:nvPicPr>
          <p:cNvPr id="691" name="Google Shape;691;p28"/>
          <p:cNvPicPr preferRelativeResize="0"/>
          <p:nvPr/>
        </p:nvPicPr>
        <p:blipFill>
          <a:blip r:embed="rId7">
            <a:alphaModFix/>
          </a:blip>
          <a:stretch>
            <a:fillRect/>
          </a:stretch>
        </p:blipFill>
        <p:spPr>
          <a:xfrm>
            <a:off x="5329500" y="2582300"/>
            <a:ext cx="2398961" cy="165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29"/>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testing</a:t>
            </a:r>
            <a:endParaRPr sz="2400"/>
          </a:p>
        </p:txBody>
      </p:sp>
      <p:sp>
        <p:nvSpPr>
          <p:cNvPr id="697" name="Google Shape;697;p29"/>
          <p:cNvSpPr txBox="1"/>
          <p:nvPr/>
        </p:nvSpPr>
        <p:spPr>
          <a:xfrm>
            <a:off x="2765350" y="983100"/>
            <a:ext cx="2503800" cy="376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LSTM Model</a:t>
            </a:r>
            <a:endParaRPr b="1" sz="1800">
              <a:solidFill>
                <a:srgbClr val="000000"/>
              </a:solidFill>
              <a:latin typeface="Fira Sans Extra Condensed"/>
              <a:ea typeface="Fira Sans Extra Condensed"/>
              <a:cs typeface="Fira Sans Extra Condensed"/>
              <a:sym typeface="Fira Sans Extra Condensed"/>
            </a:endParaRPr>
          </a:p>
        </p:txBody>
      </p:sp>
      <p:sp>
        <p:nvSpPr>
          <p:cNvPr id="698" name="Google Shape;698;p29"/>
          <p:cNvSpPr txBox="1"/>
          <p:nvPr/>
        </p:nvSpPr>
        <p:spPr>
          <a:xfrm>
            <a:off x="76200" y="1228050"/>
            <a:ext cx="6311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Sequential model with 1 LSTM layer of 100 neurons on content_features df</a:t>
            </a:r>
            <a:endParaRPr sz="1200">
              <a:latin typeface="Roboto"/>
              <a:ea typeface="Roboto"/>
              <a:cs typeface="Roboto"/>
              <a:sym typeface="Roboto"/>
            </a:endParaRPr>
          </a:p>
        </p:txBody>
      </p:sp>
      <p:pic>
        <p:nvPicPr>
          <p:cNvPr id="699" name="Google Shape;699;p29"/>
          <p:cNvPicPr preferRelativeResize="0"/>
          <p:nvPr/>
        </p:nvPicPr>
        <p:blipFill>
          <a:blip r:embed="rId3">
            <a:alphaModFix/>
          </a:blip>
          <a:stretch>
            <a:fillRect/>
          </a:stretch>
        </p:blipFill>
        <p:spPr>
          <a:xfrm>
            <a:off x="27400" y="1562100"/>
            <a:ext cx="4618375" cy="1406775"/>
          </a:xfrm>
          <a:prstGeom prst="rect">
            <a:avLst/>
          </a:prstGeom>
          <a:noFill/>
          <a:ln>
            <a:noFill/>
          </a:ln>
        </p:spPr>
      </p:pic>
      <p:pic>
        <p:nvPicPr>
          <p:cNvPr id="700" name="Google Shape;700;p29"/>
          <p:cNvPicPr preferRelativeResize="0"/>
          <p:nvPr/>
        </p:nvPicPr>
        <p:blipFill>
          <a:blip r:embed="rId4">
            <a:alphaModFix/>
          </a:blip>
          <a:stretch>
            <a:fillRect/>
          </a:stretch>
        </p:blipFill>
        <p:spPr>
          <a:xfrm>
            <a:off x="112450" y="2964675"/>
            <a:ext cx="3494290" cy="2178825"/>
          </a:xfrm>
          <a:prstGeom prst="rect">
            <a:avLst/>
          </a:prstGeom>
          <a:noFill/>
          <a:ln>
            <a:noFill/>
          </a:ln>
        </p:spPr>
      </p:pic>
      <p:pic>
        <p:nvPicPr>
          <p:cNvPr id="701" name="Google Shape;701;p29"/>
          <p:cNvPicPr preferRelativeResize="0"/>
          <p:nvPr/>
        </p:nvPicPr>
        <p:blipFill>
          <a:blip r:embed="rId5">
            <a:alphaModFix/>
          </a:blip>
          <a:stretch>
            <a:fillRect/>
          </a:stretch>
        </p:blipFill>
        <p:spPr>
          <a:xfrm>
            <a:off x="4694650" y="3084863"/>
            <a:ext cx="4258650" cy="1938450"/>
          </a:xfrm>
          <a:prstGeom prst="rect">
            <a:avLst/>
          </a:prstGeom>
          <a:noFill/>
          <a:ln>
            <a:noFill/>
          </a:ln>
        </p:spPr>
      </p:pic>
      <p:sp>
        <p:nvSpPr>
          <p:cNvPr id="702" name="Google Shape;702;p29"/>
          <p:cNvSpPr txBox="1"/>
          <p:nvPr/>
        </p:nvSpPr>
        <p:spPr>
          <a:xfrm>
            <a:off x="5687775" y="2651175"/>
            <a:ext cx="15993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Running 10 epochs</a:t>
            </a:r>
            <a:endParaRPr sz="1200">
              <a:latin typeface="Roboto"/>
              <a:ea typeface="Roboto"/>
              <a:cs typeface="Roboto"/>
              <a:sym typeface="Roboto"/>
            </a:endParaRPr>
          </a:p>
        </p:txBody>
      </p:sp>
      <p:sp>
        <p:nvSpPr>
          <p:cNvPr id="703" name="Google Shape;703;p29"/>
          <p:cNvSpPr txBox="1"/>
          <p:nvPr/>
        </p:nvSpPr>
        <p:spPr>
          <a:xfrm>
            <a:off x="5163025" y="1433688"/>
            <a:ext cx="3321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LSTMs controls the memorizing process, quite effective in predicting the long sequences of data. Information in LSTMs can be stored, written, or read via gates that open and close. In simple words - the model makes  decisions if to save of forget the input and based on that create the right connection. We input each word, words relate to each other in some ways.</a:t>
            </a:r>
            <a:endParaRPr sz="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900">
                <a:latin typeface="Roboto"/>
                <a:ea typeface="Roboto"/>
                <a:cs typeface="Roboto"/>
                <a:sym typeface="Roboto"/>
              </a:rPr>
              <a:t>We make predictions at the end of the title/author/text when we see all the words in that article.</a:t>
            </a:r>
            <a:endParaRPr sz="9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30"/>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testing</a:t>
            </a:r>
            <a:endParaRPr sz="2400"/>
          </a:p>
        </p:txBody>
      </p:sp>
      <p:sp>
        <p:nvSpPr>
          <p:cNvPr id="709" name="Google Shape;709;p30"/>
          <p:cNvSpPr txBox="1"/>
          <p:nvPr/>
        </p:nvSpPr>
        <p:spPr>
          <a:xfrm>
            <a:off x="2765350" y="983100"/>
            <a:ext cx="2503800" cy="376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LSTM Model</a:t>
            </a:r>
            <a:endParaRPr b="1" sz="1800">
              <a:solidFill>
                <a:srgbClr val="000000"/>
              </a:solidFill>
              <a:latin typeface="Fira Sans Extra Condensed"/>
              <a:ea typeface="Fira Sans Extra Condensed"/>
              <a:cs typeface="Fira Sans Extra Condensed"/>
              <a:sym typeface="Fira Sans Extra Condensed"/>
            </a:endParaRPr>
          </a:p>
        </p:txBody>
      </p:sp>
      <p:sp>
        <p:nvSpPr>
          <p:cNvPr id="710" name="Google Shape;710;p30"/>
          <p:cNvSpPr txBox="1"/>
          <p:nvPr/>
        </p:nvSpPr>
        <p:spPr>
          <a:xfrm>
            <a:off x="76200" y="1359900"/>
            <a:ext cx="4428900" cy="18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Optimal accuracy and loss were  achieved with epoch 4</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marR="190500" rtl="0" algn="l">
              <a:lnSpc>
                <a:spcPct val="140000"/>
              </a:lnSpc>
              <a:spcBef>
                <a:spcPts val="0"/>
              </a:spcBef>
              <a:spcAft>
                <a:spcPts val="600"/>
              </a:spcAft>
              <a:buClr>
                <a:schemeClr val="dk1"/>
              </a:buClr>
              <a:buSzPts val="1100"/>
              <a:buFont typeface="Arial"/>
              <a:buNone/>
            </a:pPr>
            <a:r>
              <a:rPr b="1" lang="en" sz="1200">
                <a:solidFill>
                  <a:schemeClr val="dk1"/>
                </a:solidFill>
              </a:rPr>
              <a:t>Check accuracy on test data: </a:t>
            </a:r>
            <a:endParaRPr b="1" sz="1200">
              <a:latin typeface="Roboto"/>
              <a:ea typeface="Roboto"/>
              <a:cs typeface="Roboto"/>
              <a:sym typeface="Roboto"/>
            </a:endParaRPr>
          </a:p>
        </p:txBody>
      </p:sp>
      <p:pic>
        <p:nvPicPr>
          <p:cNvPr id="711" name="Google Shape;711;p30"/>
          <p:cNvPicPr preferRelativeResize="0"/>
          <p:nvPr/>
        </p:nvPicPr>
        <p:blipFill>
          <a:blip r:embed="rId3">
            <a:alphaModFix/>
          </a:blip>
          <a:stretch>
            <a:fillRect/>
          </a:stretch>
        </p:blipFill>
        <p:spPr>
          <a:xfrm>
            <a:off x="570500" y="2502775"/>
            <a:ext cx="3109300" cy="2202700"/>
          </a:xfrm>
          <a:prstGeom prst="rect">
            <a:avLst/>
          </a:prstGeom>
          <a:noFill/>
          <a:ln>
            <a:noFill/>
          </a:ln>
        </p:spPr>
      </p:pic>
      <p:pic>
        <p:nvPicPr>
          <p:cNvPr id="712" name="Google Shape;712;p30"/>
          <p:cNvPicPr preferRelativeResize="0"/>
          <p:nvPr/>
        </p:nvPicPr>
        <p:blipFill>
          <a:blip r:embed="rId4">
            <a:alphaModFix/>
          </a:blip>
          <a:stretch>
            <a:fillRect/>
          </a:stretch>
        </p:blipFill>
        <p:spPr>
          <a:xfrm>
            <a:off x="5079201" y="2502775"/>
            <a:ext cx="3244599" cy="2440350"/>
          </a:xfrm>
          <a:prstGeom prst="rect">
            <a:avLst/>
          </a:prstGeom>
          <a:noFill/>
          <a:ln>
            <a:noFill/>
          </a:ln>
        </p:spPr>
      </p:pic>
      <p:pic>
        <p:nvPicPr>
          <p:cNvPr id="713" name="Google Shape;713;p30"/>
          <p:cNvPicPr preferRelativeResize="0"/>
          <p:nvPr/>
        </p:nvPicPr>
        <p:blipFill>
          <a:blip r:embed="rId5">
            <a:alphaModFix/>
          </a:blip>
          <a:stretch>
            <a:fillRect/>
          </a:stretch>
        </p:blipFill>
        <p:spPr>
          <a:xfrm>
            <a:off x="4746737" y="1415850"/>
            <a:ext cx="3909525" cy="787083"/>
          </a:xfrm>
          <a:prstGeom prst="rect">
            <a:avLst/>
          </a:prstGeom>
          <a:noFill/>
          <a:ln>
            <a:noFill/>
          </a:ln>
        </p:spPr>
      </p:pic>
      <p:pic>
        <p:nvPicPr>
          <p:cNvPr id="714" name="Google Shape;714;p30"/>
          <p:cNvPicPr preferRelativeResize="0"/>
          <p:nvPr/>
        </p:nvPicPr>
        <p:blipFill>
          <a:blip r:embed="rId6">
            <a:alphaModFix/>
          </a:blip>
          <a:stretch>
            <a:fillRect/>
          </a:stretch>
        </p:blipFill>
        <p:spPr>
          <a:xfrm>
            <a:off x="2480400" y="1810216"/>
            <a:ext cx="1672600" cy="242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31"/>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 &amp; Insights</a:t>
            </a:r>
            <a:endParaRPr sz="2400"/>
          </a:p>
        </p:txBody>
      </p:sp>
      <p:grpSp>
        <p:nvGrpSpPr>
          <p:cNvPr id="720" name="Google Shape;720;p31"/>
          <p:cNvGrpSpPr/>
          <p:nvPr/>
        </p:nvGrpSpPr>
        <p:grpSpPr>
          <a:xfrm>
            <a:off x="759150" y="1155599"/>
            <a:ext cx="1597500" cy="3730876"/>
            <a:chOff x="759150" y="1536599"/>
            <a:chExt cx="1597500" cy="3730876"/>
          </a:xfrm>
        </p:grpSpPr>
        <p:sp>
          <p:nvSpPr>
            <p:cNvPr id="721" name="Google Shape;721;p31"/>
            <p:cNvSpPr/>
            <p:nvPr/>
          </p:nvSpPr>
          <p:spPr>
            <a:xfrm>
              <a:off x="762950" y="2257875"/>
              <a:ext cx="1593600" cy="3009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2" name="Google Shape;722;p31"/>
            <p:cNvCxnSpPr>
              <a:stCxn id="721" idx="0"/>
              <a:endCxn id="723" idx="4"/>
            </p:cNvCxnSpPr>
            <p:nvPr/>
          </p:nvCxnSpPr>
          <p:spPr>
            <a:xfrm rot="10800000">
              <a:off x="1559750" y="2170275"/>
              <a:ext cx="0" cy="87600"/>
            </a:xfrm>
            <a:prstGeom prst="straightConnector1">
              <a:avLst/>
            </a:prstGeom>
            <a:noFill/>
            <a:ln cap="flat" cmpd="sng" w="9525">
              <a:solidFill>
                <a:schemeClr val="dk1"/>
              </a:solidFill>
              <a:prstDash val="solid"/>
              <a:round/>
              <a:headEnd len="med" w="med" type="none"/>
              <a:tailEnd len="med" w="med" type="none"/>
            </a:ln>
          </p:spPr>
        </p:cxnSp>
        <p:sp>
          <p:nvSpPr>
            <p:cNvPr id="724" name="Google Shape;724;p31"/>
            <p:cNvSpPr/>
            <p:nvPr/>
          </p:nvSpPr>
          <p:spPr>
            <a:xfrm>
              <a:off x="1258362" y="1536599"/>
              <a:ext cx="603000" cy="603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1</a:t>
              </a:r>
              <a:endParaRPr sz="2400">
                <a:solidFill>
                  <a:schemeClr val="lt1"/>
                </a:solidFill>
              </a:endParaRPr>
            </a:p>
          </p:txBody>
        </p:sp>
        <p:grpSp>
          <p:nvGrpSpPr>
            <p:cNvPr id="725" name="Google Shape;725;p31"/>
            <p:cNvGrpSpPr/>
            <p:nvPr/>
          </p:nvGrpSpPr>
          <p:grpSpPr>
            <a:xfrm>
              <a:off x="759150" y="2334575"/>
              <a:ext cx="1597500" cy="2810550"/>
              <a:chOff x="759150" y="2363400"/>
              <a:chExt cx="1597500" cy="2810550"/>
            </a:xfrm>
          </p:grpSpPr>
          <p:sp>
            <p:nvSpPr>
              <p:cNvPr id="726" name="Google Shape;726;p31"/>
              <p:cNvSpPr txBox="1"/>
              <p:nvPr/>
            </p:nvSpPr>
            <p:spPr>
              <a:xfrm>
                <a:off x="759169" y="2363400"/>
                <a:ext cx="15936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Data cleaning</a:t>
                </a:r>
                <a:endParaRPr b="1" sz="1800">
                  <a:solidFill>
                    <a:schemeClr val="lt1"/>
                  </a:solidFill>
                  <a:latin typeface="Fira Sans Extra Condensed"/>
                  <a:ea typeface="Fira Sans Extra Condensed"/>
                  <a:cs typeface="Fira Sans Extra Condensed"/>
                  <a:sym typeface="Fira Sans Extra Condensed"/>
                </a:endParaRPr>
              </a:p>
            </p:txBody>
          </p:sp>
          <p:sp>
            <p:nvSpPr>
              <p:cNvPr id="727" name="Google Shape;727;p31"/>
              <p:cNvSpPr txBox="1"/>
              <p:nvPr/>
            </p:nvSpPr>
            <p:spPr>
              <a:xfrm>
                <a:off x="759150" y="2718450"/>
                <a:ext cx="1597500" cy="24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By the data given there is no necessary in stemming, removing </a:t>
                </a:r>
                <a:r>
                  <a:rPr lang="en" sz="1200">
                    <a:solidFill>
                      <a:schemeClr val="lt1"/>
                    </a:solidFill>
                    <a:latin typeface="Roboto"/>
                    <a:ea typeface="Roboto"/>
                    <a:cs typeface="Roboto"/>
                    <a:sym typeface="Roboto"/>
                  </a:rPr>
                  <a:t>punctuations</a:t>
                </a:r>
                <a:r>
                  <a:rPr lang="en" sz="1200">
                    <a:solidFill>
                      <a:schemeClr val="lt1"/>
                    </a:solidFill>
                    <a:latin typeface="Roboto"/>
                    <a:ea typeface="Roboto"/>
                    <a:cs typeface="Roboto"/>
                    <a:sym typeface="Roboto"/>
                  </a:rPr>
                  <a:t> etc since the results are good even without cleaning process. Looking for red flags such as the autor or extreme words could assist. </a:t>
                </a:r>
                <a:endParaRPr sz="1200">
                  <a:solidFill>
                    <a:schemeClr val="lt1"/>
                  </a:solidFill>
                  <a:latin typeface="Roboto"/>
                  <a:ea typeface="Roboto"/>
                  <a:cs typeface="Roboto"/>
                  <a:sym typeface="Roboto"/>
                </a:endParaRPr>
              </a:p>
            </p:txBody>
          </p:sp>
        </p:grpSp>
      </p:grpSp>
      <p:grpSp>
        <p:nvGrpSpPr>
          <p:cNvPr id="728" name="Google Shape;728;p31"/>
          <p:cNvGrpSpPr/>
          <p:nvPr/>
        </p:nvGrpSpPr>
        <p:grpSpPr>
          <a:xfrm>
            <a:off x="2671600" y="1155599"/>
            <a:ext cx="1692300" cy="3608476"/>
            <a:chOff x="2671600" y="1536599"/>
            <a:chExt cx="1692300" cy="3608476"/>
          </a:xfrm>
        </p:grpSpPr>
        <p:sp>
          <p:nvSpPr>
            <p:cNvPr id="729" name="Google Shape;729;p31"/>
            <p:cNvSpPr/>
            <p:nvPr/>
          </p:nvSpPr>
          <p:spPr>
            <a:xfrm>
              <a:off x="2671600" y="2257875"/>
              <a:ext cx="1692300" cy="2887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0" name="Google Shape;730;p31"/>
            <p:cNvCxnSpPr>
              <a:stCxn id="729" idx="0"/>
              <a:endCxn id="731" idx="4"/>
            </p:cNvCxnSpPr>
            <p:nvPr/>
          </p:nvCxnSpPr>
          <p:spPr>
            <a:xfrm rot="10800000">
              <a:off x="3517750" y="2170275"/>
              <a:ext cx="0" cy="87600"/>
            </a:xfrm>
            <a:prstGeom prst="straightConnector1">
              <a:avLst/>
            </a:prstGeom>
            <a:noFill/>
            <a:ln cap="flat" cmpd="sng" w="9525">
              <a:solidFill>
                <a:schemeClr val="dk1"/>
              </a:solidFill>
              <a:prstDash val="solid"/>
              <a:round/>
              <a:headEnd len="med" w="med" type="none"/>
              <a:tailEnd len="med" w="med" type="none"/>
            </a:ln>
          </p:spPr>
        </p:cxnSp>
        <p:sp>
          <p:nvSpPr>
            <p:cNvPr id="732" name="Google Shape;732;p31"/>
            <p:cNvSpPr/>
            <p:nvPr/>
          </p:nvSpPr>
          <p:spPr>
            <a:xfrm>
              <a:off x="3265472" y="1536599"/>
              <a:ext cx="603000" cy="603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2</a:t>
              </a:r>
              <a:endParaRPr sz="4000">
                <a:solidFill>
                  <a:schemeClr val="lt1"/>
                </a:solidFill>
              </a:endParaRPr>
            </a:p>
          </p:txBody>
        </p:sp>
        <p:grpSp>
          <p:nvGrpSpPr>
            <p:cNvPr id="733" name="Google Shape;733;p31"/>
            <p:cNvGrpSpPr/>
            <p:nvPr/>
          </p:nvGrpSpPr>
          <p:grpSpPr>
            <a:xfrm>
              <a:off x="2770162" y="2334575"/>
              <a:ext cx="1593619" cy="1247550"/>
              <a:chOff x="759150" y="2363400"/>
              <a:chExt cx="1593619" cy="1247550"/>
            </a:xfrm>
          </p:grpSpPr>
          <p:sp>
            <p:nvSpPr>
              <p:cNvPr id="734" name="Google Shape;734;p31"/>
              <p:cNvSpPr txBox="1"/>
              <p:nvPr/>
            </p:nvSpPr>
            <p:spPr>
              <a:xfrm>
                <a:off x="759169" y="2363400"/>
                <a:ext cx="15936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Validation</a:t>
                </a:r>
                <a:endParaRPr b="1" sz="1800">
                  <a:solidFill>
                    <a:schemeClr val="lt1"/>
                  </a:solidFill>
                  <a:latin typeface="Fira Sans Extra Condensed"/>
                  <a:ea typeface="Fira Sans Extra Condensed"/>
                  <a:cs typeface="Fira Sans Extra Condensed"/>
                  <a:sym typeface="Fira Sans Extra Condensed"/>
                </a:endParaRPr>
              </a:p>
            </p:txBody>
          </p:sp>
          <p:sp>
            <p:nvSpPr>
              <p:cNvPr id="735" name="Google Shape;735;p31"/>
              <p:cNvSpPr txBox="1"/>
              <p:nvPr/>
            </p:nvSpPr>
            <p:spPr>
              <a:xfrm>
                <a:off x="759150" y="2718450"/>
                <a:ext cx="1593600" cy="8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There are 2 types of validation in this project: our tool (work) and the source credibility. For validate our tool we need the lowest loss (log loss, RMSE) and for </a:t>
                </a:r>
                <a:r>
                  <a:rPr lang="en" sz="1200">
                    <a:solidFill>
                      <a:schemeClr val="lt1"/>
                    </a:solidFill>
                    <a:latin typeface="Roboto"/>
                    <a:ea typeface="Roboto"/>
                    <a:cs typeface="Roboto"/>
                    <a:sym typeface="Roboto"/>
                  </a:rPr>
                  <a:t>credibility</a:t>
                </a:r>
                <a:r>
                  <a:rPr lang="en" sz="1200">
                    <a:solidFill>
                      <a:schemeClr val="lt1"/>
                    </a:solidFill>
                    <a:latin typeface="Roboto"/>
                    <a:ea typeface="Roboto"/>
                    <a:cs typeface="Roboto"/>
                    <a:sym typeface="Roboto"/>
                  </a:rPr>
                  <a:t> we need to use likelihood. </a:t>
                </a:r>
                <a:endParaRPr sz="1200">
                  <a:solidFill>
                    <a:schemeClr val="lt1"/>
                  </a:solidFill>
                  <a:latin typeface="Roboto"/>
                  <a:ea typeface="Roboto"/>
                  <a:cs typeface="Roboto"/>
                  <a:sym typeface="Roboto"/>
                </a:endParaRPr>
              </a:p>
            </p:txBody>
          </p:sp>
        </p:grpSp>
      </p:grpSp>
      <p:grpSp>
        <p:nvGrpSpPr>
          <p:cNvPr id="736" name="Google Shape;736;p31"/>
          <p:cNvGrpSpPr/>
          <p:nvPr/>
        </p:nvGrpSpPr>
        <p:grpSpPr>
          <a:xfrm>
            <a:off x="4779275" y="1155599"/>
            <a:ext cx="1593606" cy="3608476"/>
            <a:chOff x="4779275" y="1536599"/>
            <a:chExt cx="1593606" cy="3608476"/>
          </a:xfrm>
        </p:grpSpPr>
        <p:sp>
          <p:nvSpPr>
            <p:cNvPr id="737" name="Google Shape;737;p31"/>
            <p:cNvSpPr/>
            <p:nvPr/>
          </p:nvSpPr>
          <p:spPr>
            <a:xfrm>
              <a:off x="4779275" y="2257875"/>
              <a:ext cx="1509300" cy="28872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8" name="Google Shape;738;p31"/>
            <p:cNvCxnSpPr>
              <a:stCxn id="737" idx="0"/>
              <a:endCxn id="739" idx="4"/>
            </p:cNvCxnSpPr>
            <p:nvPr/>
          </p:nvCxnSpPr>
          <p:spPr>
            <a:xfrm rot="10800000">
              <a:off x="5533925" y="2170275"/>
              <a:ext cx="0" cy="87600"/>
            </a:xfrm>
            <a:prstGeom prst="straightConnector1">
              <a:avLst/>
            </a:prstGeom>
            <a:noFill/>
            <a:ln cap="flat" cmpd="sng" w="9525">
              <a:solidFill>
                <a:schemeClr val="dk1"/>
              </a:solidFill>
              <a:prstDash val="solid"/>
              <a:round/>
              <a:headEnd len="med" w="med" type="none"/>
              <a:tailEnd len="med" w="med" type="none"/>
            </a:ln>
          </p:spPr>
        </p:cxnSp>
        <p:sp>
          <p:nvSpPr>
            <p:cNvPr id="740" name="Google Shape;740;p31"/>
            <p:cNvSpPr/>
            <p:nvPr/>
          </p:nvSpPr>
          <p:spPr>
            <a:xfrm>
              <a:off x="5274581" y="1536599"/>
              <a:ext cx="603000" cy="603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3</a:t>
              </a:r>
              <a:endParaRPr sz="4000">
                <a:solidFill>
                  <a:schemeClr val="lt1"/>
                </a:solidFill>
              </a:endParaRPr>
            </a:p>
          </p:txBody>
        </p:sp>
        <p:grpSp>
          <p:nvGrpSpPr>
            <p:cNvPr id="741" name="Google Shape;741;p31"/>
            <p:cNvGrpSpPr/>
            <p:nvPr/>
          </p:nvGrpSpPr>
          <p:grpSpPr>
            <a:xfrm>
              <a:off x="4779275" y="2334575"/>
              <a:ext cx="1593606" cy="2089350"/>
              <a:chOff x="759163" y="2363400"/>
              <a:chExt cx="1593606" cy="2089350"/>
            </a:xfrm>
          </p:grpSpPr>
          <p:sp>
            <p:nvSpPr>
              <p:cNvPr id="742" name="Google Shape;742;p31"/>
              <p:cNvSpPr txBox="1"/>
              <p:nvPr/>
            </p:nvSpPr>
            <p:spPr>
              <a:xfrm>
                <a:off x="759169" y="2363400"/>
                <a:ext cx="15936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Winning model</a:t>
                </a:r>
                <a:endParaRPr b="1" sz="1800">
                  <a:solidFill>
                    <a:schemeClr val="lt1"/>
                  </a:solidFill>
                  <a:latin typeface="Fira Sans Extra Condensed"/>
                  <a:ea typeface="Fira Sans Extra Condensed"/>
                  <a:cs typeface="Fira Sans Extra Condensed"/>
                  <a:sym typeface="Fira Sans Extra Condensed"/>
                </a:endParaRPr>
              </a:p>
            </p:txBody>
          </p:sp>
          <p:sp>
            <p:nvSpPr>
              <p:cNvPr id="743" name="Google Shape;743;p31"/>
              <p:cNvSpPr txBox="1"/>
              <p:nvPr/>
            </p:nvSpPr>
            <p:spPr>
              <a:xfrm>
                <a:off x="759163" y="2718450"/>
                <a:ext cx="1593600" cy="173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There is no significant </a:t>
                </a:r>
                <a:r>
                  <a:rPr lang="en" sz="1200">
                    <a:solidFill>
                      <a:schemeClr val="lt1"/>
                    </a:solidFill>
                    <a:latin typeface="Roboto"/>
                    <a:ea typeface="Roboto"/>
                    <a:cs typeface="Roboto"/>
                    <a:sym typeface="Roboto"/>
                  </a:rPr>
                  <a:t>winning</a:t>
                </a:r>
                <a:r>
                  <a:rPr lang="en" sz="1200">
                    <a:solidFill>
                      <a:schemeClr val="lt1"/>
                    </a:solidFill>
                    <a:latin typeface="Roboto"/>
                    <a:ea typeface="Roboto"/>
                    <a:cs typeface="Roboto"/>
                    <a:sym typeface="Roboto"/>
                  </a:rPr>
                  <a:t> model, though Logistic regression was the one with high accuracy, lower log loss and yet less overfitted. </a:t>
                </a:r>
                <a:endParaRPr sz="1200">
                  <a:solidFill>
                    <a:schemeClr val="lt1"/>
                  </a:solidFill>
                  <a:latin typeface="Roboto"/>
                  <a:ea typeface="Roboto"/>
                  <a:cs typeface="Roboto"/>
                  <a:sym typeface="Roboto"/>
                </a:endParaRPr>
              </a:p>
            </p:txBody>
          </p:sp>
        </p:grpSp>
      </p:grpSp>
      <p:grpSp>
        <p:nvGrpSpPr>
          <p:cNvPr id="744" name="Google Shape;744;p31"/>
          <p:cNvGrpSpPr/>
          <p:nvPr/>
        </p:nvGrpSpPr>
        <p:grpSpPr>
          <a:xfrm>
            <a:off x="6688725" y="1155599"/>
            <a:ext cx="1692306" cy="3608476"/>
            <a:chOff x="6688725" y="1536599"/>
            <a:chExt cx="1692306" cy="3608476"/>
          </a:xfrm>
        </p:grpSpPr>
        <p:sp>
          <p:nvSpPr>
            <p:cNvPr id="745" name="Google Shape;745;p31"/>
            <p:cNvSpPr/>
            <p:nvPr/>
          </p:nvSpPr>
          <p:spPr>
            <a:xfrm>
              <a:off x="6688725" y="2257875"/>
              <a:ext cx="1692300" cy="28872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6" name="Google Shape;746;p31"/>
            <p:cNvCxnSpPr>
              <a:stCxn id="745" idx="0"/>
              <a:endCxn id="747" idx="4"/>
            </p:cNvCxnSpPr>
            <p:nvPr/>
          </p:nvCxnSpPr>
          <p:spPr>
            <a:xfrm rot="10800000">
              <a:off x="7534875" y="2170275"/>
              <a:ext cx="0" cy="87600"/>
            </a:xfrm>
            <a:prstGeom prst="straightConnector1">
              <a:avLst/>
            </a:prstGeom>
            <a:noFill/>
            <a:ln cap="flat" cmpd="sng" w="9525">
              <a:solidFill>
                <a:schemeClr val="dk1"/>
              </a:solidFill>
              <a:prstDash val="solid"/>
              <a:round/>
              <a:headEnd len="med" w="med" type="none"/>
              <a:tailEnd len="med" w="med" type="none"/>
            </a:ln>
          </p:spPr>
        </p:cxnSp>
        <p:sp>
          <p:nvSpPr>
            <p:cNvPr id="748" name="Google Shape;748;p31"/>
            <p:cNvSpPr/>
            <p:nvPr/>
          </p:nvSpPr>
          <p:spPr>
            <a:xfrm>
              <a:off x="7282731" y="1536599"/>
              <a:ext cx="603000" cy="603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4</a:t>
              </a:r>
              <a:endParaRPr sz="4000">
                <a:solidFill>
                  <a:schemeClr val="lt1"/>
                </a:solidFill>
              </a:endParaRPr>
            </a:p>
          </p:txBody>
        </p:sp>
        <p:grpSp>
          <p:nvGrpSpPr>
            <p:cNvPr id="749" name="Google Shape;749;p31"/>
            <p:cNvGrpSpPr/>
            <p:nvPr/>
          </p:nvGrpSpPr>
          <p:grpSpPr>
            <a:xfrm>
              <a:off x="6688725" y="2334575"/>
              <a:ext cx="1692306" cy="2477200"/>
              <a:chOff x="660463" y="2363400"/>
              <a:chExt cx="1692306" cy="2477200"/>
            </a:xfrm>
          </p:grpSpPr>
          <p:sp>
            <p:nvSpPr>
              <p:cNvPr id="750" name="Google Shape;750;p31"/>
              <p:cNvSpPr txBox="1"/>
              <p:nvPr/>
            </p:nvSpPr>
            <p:spPr>
              <a:xfrm>
                <a:off x="759169" y="2363400"/>
                <a:ext cx="15936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Future plans</a:t>
                </a:r>
                <a:endParaRPr b="1" sz="1800">
                  <a:solidFill>
                    <a:schemeClr val="lt1"/>
                  </a:solidFill>
                  <a:latin typeface="Fira Sans Extra Condensed"/>
                  <a:ea typeface="Fira Sans Extra Condensed"/>
                  <a:cs typeface="Fira Sans Extra Condensed"/>
                  <a:sym typeface="Fira Sans Extra Condensed"/>
                </a:endParaRPr>
              </a:p>
            </p:txBody>
          </p:sp>
          <p:sp>
            <p:nvSpPr>
              <p:cNvPr id="751" name="Google Shape;751;p31"/>
              <p:cNvSpPr txBox="1"/>
              <p:nvPr/>
            </p:nvSpPr>
            <p:spPr>
              <a:xfrm>
                <a:off x="660463" y="2620000"/>
                <a:ext cx="1692300" cy="22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Pipeline for any data should include the “fast” </a:t>
                </a:r>
                <a:r>
                  <a:rPr lang="en" sz="1200">
                    <a:solidFill>
                      <a:schemeClr val="lt1"/>
                    </a:solidFill>
                    <a:latin typeface="Roboto"/>
                    <a:ea typeface="Roboto"/>
                    <a:cs typeface="Roboto"/>
                    <a:sym typeface="Roboto"/>
                  </a:rPr>
                  <a:t>version</a:t>
                </a:r>
                <a:r>
                  <a:rPr lang="en" sz="1200">
                    <a:solidFill>
                      <a:schemeClr val="lt1"/>
                    </a:solidFill>
                    <a:latin typeface="Roboto"/>
                    <a:ea typeface="Roboto"/>
                    <a:cs typeface="Roboto"/>
                    <a:sym typeface="Roboto"/>
                  </a:rPr>
                  <a:t> first and multiple </a:t>
                </a:r>
                <a:r>
                  <a:rPr lang="en" sz="1200">
                    <a:solidFill>
                      <a:schemeClr val="lt1"/>
                    </a:solidFill>
                    <a:latin typeface="Roboto"/>
                    <a:ea typeface="Roboto"/>
                    <a:cs typeface="Roboto"/>
                    <a:sym typeface="Roboto"/>
                  </a:rPr>
                  <a:t>models</a:t>
                </a:r>
                <a:r>
                  <a:rPr lang="en" sz="1200">
                    <a:solidFill>
                      <a:schemeClr val="lt1"/>
                    </a:solidFill>
                    <a:latin typeface="Roboto"/>
                    <a:ea typeface="Roboto"/>
                    <a:cs typeface="Roboto"/>
                    <a:sym typeface="Roboto"/>
                  </a:rPr>
                  <a:t> testing, </a:t>
                </a:r>
                <a:r>
                  <a:rPr lang="en" sz="1200">
                    <a:solidFill>
                      <a:schemeClr val="lt1"/>
                    </a:solidFill>
                    <a:latin typeface="Roboto"/>
                    <a:ea typeface="Roboto"/>
                    <a:cs typeface="Roboto"/>
                    <a:sym typeface="Roboto"/>
                  </a:rPr>
                  <a:t>considering</a:t>
                </a:r>
                <a:r>
                  <a:rPr lang="en" sz="1200">
                    <a:solidFill>
                      <a:schemeClr val="lt1"/>
                    </a:solidFill>
                    <a:latin typeface="Roboto"/>
                    <a:ea typeface="Roboto"/>
                    <a:cs typeface="Roboto"/>
                    <a:sym typeface="Roboto"/>
                  </a:rPr>
                  <a:t> the loss is to test our tool and accuracy for testing the source </a:t>
                </a:r>
                <a:r>
                  <a:rPr lang="en" sz="1200">
                    <a:solidFill>
                      <a:schemeClr val="lt1"/>
                    </a:solidFill>
                    <a:latin typeface="Roboto"/>
                    <a:ea typeface="Roboto"/>
                    <a:cs typeface="Roboto"/>
                    <a:sym typeface="Roboto"/>
                  </a:rPr>
                  <a:t>credibility</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55" name="Shape 755"/>
        <p:cNvGrpSpPr/>
        <p:nvPr/>
      </p:nvGrpSpPr>
      <p:grpSpPr>
        <a:xfrm>
          <a:off x="0" y="0"/>
          <a:ext cx="0" cy="0"/>
          <a:chOff x="0" y="0"/>
          <a:chExt cx="0" cy="0"/>
        </a:xfrm>
      </p:grpSpPr>
      <p:sp>
        <p:nvSpPr>
          <p:cNvPr id="756" name="Google Shape;756;p32"/>
          <p:cNvSpPr txBox="1"/>
          <p:nvPr/>
        </p:nvSpPr>
        <p:spPr>
          <a:xfrm>
            <a:off x="1101925" y="506425"/>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rPr>
              <a:t> </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t/>
            </a:r>
            <a:endParaRPr sz="4800">
              <a:solidFill>
                <a:srgbClr val="FFFFFF"/>
              </a:solidFill>
            </a:endParaRPr>
          </a:p>
          <a:p>
            <a:pPr indent="0" lvl="0" marL="0" rtl="0" algn="ctr">
              <a:lnSpc>
                <a:spcPct val="115000"/>
              </a:lnSpc>
              <a:spcBef>
                <a:spcPts val="0"/>
              </a:spcBef>
              <a:spcAft>
                <a:spcPts val="0"/>
              </a:spcAft>
              <a:buNone/>
            </a:pPr>
            <a:r>
              <a:rPr lang="en" sz="4800">
                <a:solidFill>
                  <a:srgbClr val="FFFFFF"/>
                </a:solidFill>
              </a:rPr>
              <a:t>Thank you</a:t>
            </a:r>
            <a:endParaRPr sz="4800">
              <a:solidFill>
                <a:srgbClr val="FFFFFF"/>
              </a:solidFill>
            </a:endParaRPr>
          </a:p>
          <a:p>
            <a:pPr indent="0" lvl="0" marL="0" rtl="0" algn="l">
              <a:lnSpc>
                <a:spcPct val="115000"/>
              </a:lnSpc>
              <a:spcBef>
                <a:spcPts val="0"/>
              </a:spcBef>
              <a:spcAft>
                <a:spcPts val="0"/>
              </a:spcAft>
              <a:buNone/>
            </a:pPr>
            <a:r>
              <a:t/>
            </a:r>
            <a:endParaRPr sz="48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Mission statement </a:t>
            </a:r>
            <a:endParaRPr sz="2400"/>
          </a:p>
        </p:txBody>
      </p:sp>
      <p:grpSp>
        <p:nvGrpSpPr>
          <p:cNvPr id="222" name="Google Shape;222;p16"/>
          <p:cNvGrpSpPr/>
          <p:nvPr/>
        </p:nvGrpSpPr>
        <p:grpSpPr>
          <a:xfrm>
            <a:off x="481150" y="1007775"/>
            <a:ext cx="3419971" cy="3737900"/>
            <a:chOff x="481150" y="1007775"/>
            <a:chExt cx="3419971" cy="3737900"/>
          </a:xfrm>
        </p:grpSpPr>
        <p:sp>
          <p:nvSpPr>
            <p:cNvPr id="223" name="Google Shape;223;p16"/>
            <p:cNvSpPr/>
            <p:nvPr/>
          </p:nvSpPr>
          <p:spPr>
            <a:xfrm>
              <a:off x="481150" y="1007775"/>
              <a:ext cx="3419971" cy="3671041"/>
            </a:xfrm>
            <a:custGeom>
              <a:rect b="b" l="l" r="r" t="t"/>
              <a:pathLst>
                <a:path extrusionOk="0" h="24400" w="19174">
                  <a:moveTo>
                    <a:pt x="9952" y="0"/>
                  </a:moveTo>
                  <a:cubicBezTo>
                    <a:pt x="7821" y="0"/>
                    <a:pt x="5443" y="831"/>
                    <a:pt x="3293" y="2784"/>
                  </a:cubicBezTo>
                  <a:cubicBezTo>
                    <a:pt x="1839" y="4101"/>
                    <a:pt x="1104" y="6300"/>
                    <a:pt x="1044" y="8402"/>
                  </a:cubicBezTo>
                  <a:cubicBezTo>
                    <a:pt x="978" y="10469"/>
                    <a:pt x="1621" y="12556"/>
                    <a:pt x="1180" y="14567"/>
                  </a:cubicBezTo>
                  <a:cubicBezTo>
                    <a:pt x="947" y="15610"/>
                    <a:pt x="436" y="16567"/>
                    <a:pt x="284" y="17626"/>
                  </a:cubicBezTo>
                  <a:cubicBezTo>
                    <a:pt x="0" y="19607"/>
                    <a:pt x="1059" y="21577"/>
                    <a:pt x="2518" y="22666"/>
                  </a:cubicBezTo>
                  <a:cubicBezTo>
                    <a:pt x="3977" y="23750"/>
                    <a:pt x="5765" y="24105"/>
                    <a:pt x="7507" y="24282"/>
                  </a:cubicBezTo>
                  <a:cubicBezTo>
                    <a:pt x="8212" y="24354"/>
                    <a:pt x="8922" y="24400"/>
                    <a:pt x="9631" y="24400"/>
                  </a:cubicBezTo>
                  <a:cubicBezTo>
                    <a:pt x="10875" y="24400"/>
                    <a:pt x="12116" y="24259"/>
                    <a:pt x="13312" y="23872"/>
                  </a:cubicBezTo>
                  <a:cubicBezTo>
                    <a:pt x="15197" y="23264"/>
                    <a:pt x="16975" y="21988"/>
                    <a:pt x="18003" y="20078"/>
                  </a:cubicBezTo>
                  <a:cubicBezTo>
                    <a:pt x="19026" y="18173"/>
                    <a:pt x="19173" y="15595"/>
                    <a:pt x="18089" y="13766"/>
                  </a:cubicBezTo>
                  <a:cubicBezTo>
                    <a:pt x="17203" y="12267"/>
                    <a:pt x="15567" y="11264"/>
                    <a:pt x="15268" y="9481"/>
                  </a:cubicBezTo>
                  <a:cubicBezTo>
                    <a:pt x="14928" y="7449"/>
                    <a:pt x="16722" y="5216"/>
                    <a:pt x="15886" y="3392"/>
                  </a:cubicBezTo>
                  <a:cubicBezTo>
                    <a:pt x="14944" y="1327"/>
                    <a:pt x="12646" y="0"/>
                    <a:pt x="99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769843" y="4667091"/>
              <a:ext cx="2778451" cy="78584"/>
            </a:xfrm>
            <a:custGeom>
              <a:rect b="b" l="l" r="r" t="t"/>
              <a:pathLst>
                <a:path extrusionOk="0" h="690" w="31418">
                  <a:moveTo>
                    <a:pt x="264" y="0"/>
                  </a:moveTo>
                  <a:cubicBezTo>
                    <a:pt x="117" y="0"/>
                    <a:pt x="1" y="158"/>
                    <a:pt x="1" y="345"/>
                  </a:cubicBezTo>
                  <a:cubicBezTo>
                    <a:pt x="1" y="537"/>
                    <a:pt x="117" y="689"/>
                    <a:pt x="264" y="689"/>
                  </a:cubicBezTo>
                  <a:lnTo>
                    <a:pt x="31154" y="689"/>
                  </a:lnTo>
                  <a:cubicBezTo>
                    <a:pt x="31301" y="689"/>
                    <a:pt x="31418" y="537"/>
                    <a:pt x="31418" y="345"/>
                  </a:cubicBezTo>
                  <a:cubicBezTo>
                    <a:pt x="31418" y="158"/>
                    <a:pt x="31301" y="0"/>
                    <a:pt x="311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1733350" y="2296039"/>
              <a:ext cx="1366224" cy="2402396"/>
            </a:xfrm>
            <a:custGeom>
              <a:rect b="b" l="l" r="r" t="t"/>
              <a:pathLst>
                <a:path extrusionOk="0" h="21094" w="11996">
                  <a:moveTo>
                    <a:pt x="0" y="0"/>
                  </a:moveTo>
                  <a:lnTo>
                    <a:pt x="0" y="21093"/>
                  </a:lnTo>
                  <a:lnTo>
                    <a:pt x="11996" y="21093"/>
                  </a:lnTo>
                  <a:lnTo>
                    <a:pt x="119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1655449" y="2246953"/>
              <a:ext cx="1380119" cy="2451482"/>
            </a:xfrm>
            <a:custGeom>
              <a:rect b="b" l="l" r="r" t="t"/>
              <a:pathLst>
                <a:path extrusionOk="0" h="21525" w="12118">
                  <a:moveTo>
                    <a:pt x="0" y="0"/>
                  </a:moveTo>
                  <a:lnTo>
                    <a:pt x="0" y="21524"/>
                  </a:lnTo>
                  <a:lnTo>
                    <a:pt x="12117" y="21524"/>
                  </a:lnTo>
                  <a:lnTo>
                    <a:pt x="12117" y="487"/>
                  </a:lnTo>
                  <a:cubicBezTo>
                    <a:pt x="12117" y="218"/>
                    <a:pt x="11905" y="0"/>
                    <a:pt x="11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1459331" y="2192742"/>
              <a:ext cx="1498906" cy="2505694"/>
            </a:xfrm>
            <a:custGeom>
              <a:rect b="b" l="l" r="r" t="t"/>
              <a:pathLst>
                <a:path extrusionOk="0" h="22001" w="13161">
                  <a:moveTo>
                    <a:pt x="578" y="0"/>
                  </a:moveTo>
                  <a:cubicBezTo>
                    <a:pt x="258" y="0"/>
                    <a:pt x="0" y="259"/>
                    <a:pt x="0" y="578"/>
                  </a:cubicBezTo>
                  <a:lnTo>
                    <a:pt x="0" y="22000"/>
                  </a:lnTo>
                  <a:lnTo>
                    <a:pt x="13160" y="22000"/>
                  </a:lnTo>
                  <a:lnTo>
                    <a:pt x="131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1631760" y="4250600"/>
              <a:ext cx="1139583" cy="308186"/>
            </a:xfrm>
            <a:custGeom>
              <a:rect b="b" l="l" r="r" t="t"/>
              <a:pathLst>
                <a:path extrusionOk="0" h="2706" w="10006">
                  <a:moveTo>
                    <a:pt x="1" y="0"/>
                  </a:moveTo>
                  <a:lnTo>
                    <a:pt x="1" y="2705"/>
                  </a:lnTo>
                  <a:lnTo>
                    <a:pt x="10005" y="2705"/>
                  </a:lnTo>
                  <a:lnTo>
                    <a:pt x="100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2105996" y="3635600"/>
              <a:ext cx="665345" cy="534258"/>
            </a:xfrm>
            <a:custGeom>
              <a:rect b="b" l="l" r="r" t="t"/>
              <a:pathLst>
                <a:path extrusionOk="0" h="4691" w="5842">
                  <a:moveTo>
                    <a:pt x="1" y="0"/>
                  </a:moveTo>
                  <a:lnTo>
                    <a:pt x="1" y="4691"/>
                  </a:lnTo>
                  <a:lnTo>
                    <a:pt x="5841" y="4691"/>
                  </a:lnTo>
                  <a:lnTo>
                    <a:pt x="58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1611032" y="2424050"/>
              <a:ext cx="253405" cy="285750"/>
            </a:xfrm>
            <a:custGeom>
              <a:rect b="b" l="l" r="r" t="t"/>
              <a:pathLst>
                <a:path extrusionOk="0" h="2509" w="2225">
                  <a:moveTo>
                    <a:pt x="0" y="1"/>
                  </a:moveTo>
                  <a:lnTo>
                    <a:pt x="0" y="2508"/>
                  </a:lnTo>
                  <a:lnTo>
                    <a:pt x="477" y="2508"/>
                  </a:lnTo>
                  <a:lnTo>
                    <a:pt x="477" y="1328"/>
                  </a:lnTo>
                  <a:cubicBezTo>
                    <a:pt x="477" y="1186"/>
                    <a:pt x="461" y="948"/>
                    <a:pt x="441" y="614"/>
                  </a:cubicBezTo>
                  <a:lnTo>
                    <a:pt x="456" y="614"/>
                  </a:lnTo>
                  <a:lnTo>
                    <a:pt x="1545" y="2508"/>
                  </a:lnTo>
                  <a:lnTo>
                    <a:pt x="2224" y="2508"/>
                  </a:lnTo>
                  <a:lnTo>
                    <a:pt x="2224" y="1"/>
                  </a:lnTo>
                  <a:lnTo>
                    <a:pt x="1743" y="1"/>
                  </a:lnTo>
                  <a:lnTo>
                    <a:pt x="1743" y="1186"/>
                  </a:lnTo>
                  <a:cubicBezTo>
                    <a:pt x="1743" y="1323"/>
                    <a:pt x="1753" y="1551"/>
                    <a:pt x="1768" y="1880"/>
                  </a:cubicBezTo>
                  <a:lnTo>
                    <a:pt x="1758" y="1880"/>
                  </a:lnTo>
                  <a:lnTo>
                    <a:pt x="6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1967507" y="2424050"/>
              <a:ext cx="164571" cy="285750"/>
            </a:xfrm>
            <a:custGeom>
              <a:rect b="b" l="l" r="r" t="t"/>
              <a:pathLst>
                <a:path extrusionOk="0" h="2509" w="1445">
                  <a:moveTo>
                    <a:pt x="1" y="1"/>
                  </a:moveTo>
                  <a:lnTo>
                    <a:pt x="1" y="2508"/>
                  </a:lnTo>
                  <a:lnTo>
                    <a:pt x="1445" y="2508"/>
                  </a:lnTo>
                  <a:lnTo>
                    <a:pt x="1445" y="2067"/>
                  </a:lnTo>
                  <a:lnTo>
                    <a:pt x="533" y="2067"/>
                  </a:lnTo>
                  <a:lnTo>
                    <a:pt x="533" y="1424"/>
                  </a:lnTo>
                  <a:lnTo>
                    <a:pt x="1384" y="1424"/>
                  </a:lnTo>
                  <a:lnTo>
                    <a:pt x="1384" y="988"/>
                  </a:lnTo>
                  <a:lnTo>
                    <a:pt x="533" y="988"/>
                  </a:lnTo>
                  <a:lnTo>
                    <a:pt x="533" y="436"/>
                  </a:lnTo>
                  <a:lnTo>
                    <a:pt x="1445" y="436"/>
                  </a:lnTo>
                  <a:lnTo>
                    <a:pt x="14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2187883" y="2424050"/>
              <a:ext cx="386087" cy="285750"/>
            </a:xfrm>
            <a:custGeom>
              <a:rect b="b" l="l" r="r" t="t"/>
              <a:pathLst>
                <a:path extrusionOk="0" h="2509" w="3390">
                  <a:moveTo>
                    <a:pt x="1" y="1"/>
                  </a:moveTo>
                  <a:lnTo>
                    <a:pt x="639" y="2508"/>
                  </a:lnTo>
                  <a:lnTo>
                    <a:pt x="1242" y="2508"/>
                  </a:lnTo>
                  <a:lnTo>
                    <a:pt x="1576" y="1196"/>
                  </a:lnTo>
                  <a:cubicBezTo>
                    <a:pt x="1592" y="1135"/>
                    <a:pt x="1617" y="1039"/>
                    <a:pt x="1642" y="902"/>
                  </a:cubicBezTo>
                  <a:cubicBezTo>
                    <a:pt x="1668" y="765"/>
                    <a:pt x="1688" y="664"/>
                    <a:pt x="1693" y="603"/>
                  </a:cubicBezTo>
                  <a:cubicBezTo>
                    <a:pt x="1698" y="654"/>
                    <a:pt x="1713" y="755"/>
                    <a:pt x="1743" y="902"/>
                  </a:cubicBezTo>
                  <a:cubicBezTo>
                    <a:pt x="1774" y="1049"/>
                    <a:pt x="1799" y="1145"/>
                    <a:pt x="1809" y="1191"/>
                  </a:cubicBezTo>
                  <a:lnTo>
                    <a:pt x="2149" y="2508"/>
                  </a:lnTo>
                  <a:lnTo>
                    <a:pt x="2752" y="2508"/>
                  </a:lnTo>
                  <a:lnTo>
                    <a:pt x="3390" y="1"/>
                  </a:lnTo>
                  <a:lnTo>
                    <a:pt x="2868" y="1"/>
                  </a:lnTo>
                  <a:lnTo>
                    <a:pt x="2549" y="1368"/>
                  </a:lnTo>
                  <a:cubicBezTo>
                    <a:pt x="2529" y="1449"/>
                    <a:pt x="2508" y="1561"/>
                    <a:pt x="2483" y="1692"/>
                  </a:cubicBezTo>
                  <a:cubicBezTo>
                    <a:pt x="2458" y="1824"/>
                    <a:pt x="2437" y="1936"/>
                    <a:pt x="2427" y="2027"/>
                  </a:cubicBezTo>
                  <a:cubicBezTo>
                    <a:pt x="2412" y="1931"/>
                    <a:pt x="2397" y="1824"/>
                    <a:pt x="2372" y="1692"/>
                  </a:cubicBezTo>
                  <a:cubicBezTo>
                    <a:pt x="2346" y="1566"/>
                    <a:pt x="2326" y="1470"/>
                    <a:pt x="2311" y="1404"/>
                  </a:cubicBezTo>
                  <a:lnTo>
                    <a:pt x="1946" y="1"/>
                  </a:lnTo>
                  <a:lnTo>
                    <a:pt x="1445" y="1"/>
                  </a:lnTo>
                  <a:lnTo>
                    <a:pt x="1080" y="1404"/>
                  </a:lnTo>
                  <a:cubicBezTo>
                    <a:pt x="1060" y="1480"/>
                    <a:pt x="1034" y="1586"/>
                    <a:pt x="1009" y="1723"/>
                  </a:cubicBezTo>
                  <a:cubicBezTo>
                    <a:pt x="984" y="1860"/>
                    <a:pt x="968" y="1961"/>
                    <a:pt x="963" y="2027"/>
                  </a:cubicBezTo>
                  <a:cubicBezTo>
                    <a:pt x="938" y="1839"/>
                    <a:pt x="898" y="1622"/>
                    <a:pt x="842" y="1368"/>
                  </a:cubicBezTo>
                  <a:lnTo>
                    <a:pt x="5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2624650" y="2420064"/>
              <a:ext cx="185868" cy="293722"/>
            </a:xfrm>
            <a:custGeom>
              <a:rect b="b" l="l" r="r" t="t"/>
              <a:pathLst>
                <a:path extrusionOk="0" h="2579" w="1632">
                  <a:moveTo>
                    <a:pt x="877" y="0"/>
                  </a:moveTo>
                  <a:cubicBezTo>
                    <a:pt x="614" y="0"/>
                    <a:pt x="401" y="66"/>
                    <a:pt x="254" y="193"/>
                  </a:cubicBezTo>
                  <a:cubicBezTo>
                    <a:pt x="102" y="319"/>
                    <a:pt x="26" y="491"/>
                    <a:pt x="26" y="714"/>
                  </a:cubicBezTo>
                  <a:cubicBezTo>
                    <a:pt x="26" y="831"/>
                    <a:pt x="51" y="932"/>
                    <a:pt x="97" y="1023"/>
                  </a:cubicBezTo>
                  <a:cubicBezTo>
                    <a:pt x="142" y="1109"/>
                    <a:pt x="203" y="1185"/>
                    <a:pt x="279" y="1251"/>
                  </a:cubicBezTo>
                  <a:cubicBezTo>
                    <a:pt x="355" y="1317"/>
                    <a:pt x="472" y="1388"/>
                    <a:pt x="624" y="1459"/>
                  </a:cubicBezTo>
                  <a:cubicBezTo>
                    <a:pt x="786" y="1540"/>
                    <a:pt x="897" y="1596"/>
                    <a:pt x="948" y="1631"/>
                  </a:cubicBezTo>
                  <a:cubicBezTo>
                    <a:pt x="1004" y="1667"/>
                    <a:pt x="1044" y="1702"/>
                    <a:pt x="1069" y="1743"/>
                  </a:cubicBezTo>
                  <a:cubicBezTo>
                    <a:pt x="1095" y="1778"/>
                    <a:pt x="1110" y="1824"/>
                    <a:pt x="1110" y="1874"/>
                  </a:cubicBezTo>
                  <a:cubicBezTo>
                    <a:pt x="1110" y="1960"/>
                    <a:pt x="1080" y="2026"/>
                    <a:pt x="1019" y="2072"/>
                  </a:cubicBezTo>
                  <a:cubicBezTo>
                    <a:pt x="953" y="2118"/>
                    <a:pt x="867" y="2138"/>
                    <a:pt x="750" y="2138"/>
                  </a:cubicBezTo>
                  <a:cubicBezTo>
                    <a:pt x="654" y="2138"/>
                    <a:pt x="543" y="2123"/>
                    <a:pt x="426" y="2092"/>
                  </a:cubicBezTo>
                  <a:cubicBezTo>
                    <a:pt x="310" y="2062"/>
                    <a:pt x="168" y="2006"/>
                    <a:pt x="1" y="1930"/>
                  </a:cubicBezTo>
                  <a:lnTo>
                    <a:pt x="1" y="2427"/>
                  </a:lnTo>
                  <a:cubicBezTo>
                    <a:pt x="203" y="2528"/>
                    <a:pt x="441" y="2578"/>
                    <a:pt x="710" y="2578"/>
                  </a:cubicBezTo>
                  <a:cubicBezTo>
                    <a:pt x="999" y="2578"/>
                    <a:pt x="1226" y="2513"/>
                    <a:pt x="1389" y="2381"/>
                  </a:cubicBezTo>
                  <a:cubicBezTo>
                    <a:pt x="1551" y="2249"/>
                    <a:pt x="1632" y="2072"/>
                    <a:pt x="1632" y="1844"/>
                  </a:cubicBezTo>
                  <a:cubicBezTo>
                    <a:pt x="1632" y="1682"/>
                    <a:pt x="1586" y="1545"/>
                    <a:pt x="1500" y="1434"/>
                  </a:cubicBezTo>
                  <a:cubicBezTo>
                    <a:pt x="1414" y="1322"/>
                    <a:pt x="1252" y="1206"/>
                    <a:pt x="1019" y="1094"/>
                  </a:cubicBezTo>
                  <a:cubicBezTo>
                    <a:pt x="841" y="1013"/>
                    <a:pt x="730" y="952"/>
                    <a:pt x="684" y="922"/>
                  </a:cubicBezTo>
                  <a:cubicBezTo>
                    <a:pt x="634" y="887"/>
                    <a:pt x="603" y="856"/>
                    <a:pt x="578" y="821"/>
                  </a:cubicBezTo>
                  <a:cubicBezTo>
                    <a:pt x="558" y="785"/>
                    <a:pt x="548" y="745"/>
                    <a:pt x="548" y="694"/>
                  </a:cubicBezTo>
                  <a:cubicBezTo>
                    <a:pt x="548" y="623"/>
                    <a:pt x="573" y="562"/>
                    <a:pt x="629" y="512"/>
                  </a:cubicBezTo>
                  <a:cubicBezTo>
                    <a:pt x="679" y="466"/>
                    <a:pt x="760" y="441"/>
                    <a:pt x="857" y="441"/>
                  </a:cubicBezTo>
                  <a:cubicBezTo>
                    <a:pt x="943" y="441"/>
                    <a:pt x="1029" y="456"/>
                    <a:pt x="1115" y="476"/>
                  </a:cubicBezTo>
                  <a:cubicBezTo>
                    <a:pt x="1206" y="497"/>
                    <a:pt x="1313" y="537"/>
                    <a:pt x="1449" y="593"/>
                  </a:cubicBezTo>
                  <a:lnTo>
                    <a:pt x="1622" y="177"/>
                  </a:lnTo>
                  <a:cubicBezTo>
                    <a:pt x="1490" y="122"/>
                    <a:pt x="1368" y="76"/>
                    <a:pt x="1247" y="46"/>
                  </a:cubicBezTo>
                  <a:cubicBezTo>
                    <a:pt x="1130" y="15"/>
                    <a:pt x="1009" y="0"/>
                    <a:pt x="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1631760" y="2860244"/>
              <a:ext cx="784702" cy="38723"/>
            </a:xfrm>
            <a:custGeom>
              <a:rect b="b" l="l" r="r" t="t"/>
              <a:pathLst>
                <a:path extrusionOk="0" h="340" w="6890">
                  <a:moveTo>
                    <a:pt x="1" y="0"/>
                  </a:moveTo>
                  <a:lnTo>
                    <a:pt x="1" y="340"/>
                  </a:lnTo>
                  <a:lnTo>
                    <a:pt x="6890" y="340"/>
                  </a:lnTo>
                  <a:lnTo>
                    <a:pt x="68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1631760" y="2968097"/>
              <a:ext cx="1139583" cy="38723"/>
            </a:xfrm>
            <a:custGeom>
              <a:rect b="b" l="l" r="r" t="t"/>
              <a:pathLst>
                <a:path extrusionOk="0" h="340" w="10006">
                  <a:moveTo>
                    <a:pt x="1" y="0"/>
                  </a:moveTo>
                  <a:lnTo>
                    <a:pt x="1" y="340"/>
                  </a:lnTo>
                  <a:lnTo>
                    <a:pt x="10005" y="340"/>
                  </a:lnTo>
                  <a:lnTo>
                    <a:pt x="100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1631760" y="3076519"/>
              <a:ext cx="1139583" cy="38836"/>
            </a:xfrm>
            <a:custGeom>
              <a:rect b="b" l="l" r="r" t="t"/>
              <a:pathLst>
                <a:path extrusionOk="0" h="341" w="10006">
                  <a:moveTo>
                    <a:pt x="1" y="1"/>
                  </a:moveTo>
                  <a:lnTo>
                    <a:pt x="1" y="340"/>
                  </a:lnTo>
                  <a:lnTo>
                    <a:pt x="10005" y="340"/>
                  </a:lnTo>
                  <a:lnTo>
                    <a:pt x="10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1631760" y="3184372"/>
              <a:ext cx="1139583" cy="38836"/>
            </a:xfrm>
            <a:custGeom>
              <a:rect b="b" l="l" r="r" t="t"/>
              <a:pathLst>
                <a:path extrusionOk="0" h="341" w="10006">
                  <a:moveTo>
                    <a:pt x="1" y="1"/>
                  </a:moveTo>
                  <a:lnTo>
                    <a:pt x="1" y="340"/>
                  </a:lnTo>
                  <a:lnTo>
                    <a:pt x="10005" y="340"/>
                  </a:lnTo>
                  <a:lnTo>
                    <a:pt x="10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1631760" y="3292908"/>
              <a:ext cx="1139583" cy="38723"/>
            </a:xfrm>
            <a:custGeom>
              <a:rect b="b" l="l" r="r" t="t"/>
              <a:pathLst>
                <a:path extrusionOk="0" h="340" w="10006">
                  <a:moveTo>
                    <a:pt x="1" y="0"/>
                  </a:moveTo>
                  <a:lnTo>
                    <a:pt x="1" y="340"/>
                  </a:lnTo>
                  <a:lnTo>
                    <a:pt x="10005" y="340"/>
                  </a:lnTo>
                  <a:lnTo>
                    <a:pt x="100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1631760" y="3400761"/>
              <a:ext cx="1139583" cy="38723"/>
            </a:xfrm>
            <a:custGeom>
              <a:rect b="b" l="l" r="r" t="t"/>
              <a:pathLst>
                <a:path extrusionOk="0" h="340" w="10006">
                  <a:moveTo>
                    <a:pt x="1" y="1"/>
                  </a:moveTo>
                  <a:lnTo>
                    <a:pt x="1" y="340"/>
                  </a:lnTo>
                  <a:lnTo>
                    <a:pt x="10005" y="340"/>
                  </a:lnTo>
                  <a:lnTo>
                    <a:pt x="10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1631760" y="3509183"/>
              <a:ext cx="1139583" cy="38836"/>
            </a:xfrm>
            <a:custGeom>
              <a:rect b="b" l="l" r="r" t="t"/>
              <a:pathLst>
                <a:path extrusionOk="0" h="341" w="10006">
                  <a:moveTo>
                    <a:pt x="1" y="1"/>
                  </a:moveTo>
                  <a:lnTo>
                    <a:pt x="1" y="340"/>
                  </a:lnTo>
                  <a:lnTo>
                    <a:pt x="10005" y="340"/>
                  </a:lnTo>
                  <a:lnTo>
                    <a:pt x="10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1631760" y="3630931"/>
              <a:ext cx="337114" cy="37014"/>
            </a:xfrm>
            <a:custGeom>
              <a:rect b="b" l="l" r="r" t="t"/>
              <a:pathLst>
                <a:path extrusionOk="0" h="325" w="2960">
                  <a:moveTo>
                    <a:pt x="1" y="1"/>
                  </a:moveTo>
                  <a:lnTo>
                    <a:pt x="1" y="325"/>
                  </a:lnTo>
                  <a:lnTo>
                    <a:pt x="2959" y="325"/>
                  </a:lnTo>
                  <a:lnTo>
                    <a:pt x="29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1631760" y="3750970"/>
              <a:ext cx="337114" cy="37014"/>
            </a:xfrm>
            <a:custGeom>
              <a:rect b="b" l="l" r="r" t="t"/>
              <a:pathLst>
                <a:path extrusionOk="0" h="325" w="2960">
                  <a:moveTo>
                    <a:pt x="1" y="0"/>
                  </a:moveTo>
                  <a:lnTo>
                    <a:pt x="1" y="325"/>
                  </a:lnTo>
                  <a:lnTo>
                    <a:pt x="2959" y="325"/>
                  </a:lnTo>
                  <a:lnTo>
                    <a:pt x="29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1631760" y="3871008"/>
              <a:ext cx="337114" cy="37014"/>
            </a:xfrm>
            <a:custGeom>
              <a:rect b="b" l="l" r="r" t="t"/>
              <a:pathLst>
                <a:path extrusionOk="0" h="325" w="2960">
                  <a:moveTo>
                    <a:pt x="1" y="0"/>
                  </a:moveTo>
                  <a:lnTo>
                    <a:pt x="1" y="324"/>
                  </a:lnTo>
                  <a:lnTo>
                    <a:pt x="2959" y="324"/>
                  </a:lnTo>
                  <a:lnTo>
                    <a:pt x="29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1631760" y="3990933"/>
              <a:ext cx="337114" cy="37014"/>
            </a:xfrm>
            <a:custGeom>
              <a:rect b="b" l="l" r="r" t="t"/>
              <a:pathLst>
                <a:path extrusionOk="0" h="325" w="2960">
                  <a:moveTo>
                    <a:pt x="1" y="1"/>
                  </a:moveTo>
                  <a:lnTo>
                    <a:pt x="1" y="325"/>
                  </a:lnTo>
                  <a:lnTo>
                    <a:pt x="2959" y="325"/>
                  </a:lnTo>
                  <a:lnTo>
                    <a:pt x="29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1631760" y="4110972"/>
              <a:ext cx="337114" cy="37014"/>
            </a:xfrm>
            <a:custGeom>
              <a:rect b="b" l="l" r="r" t="t"/>
              <a:pathLst>
                <a:path extrusionOk="0" h="325" w="2960">
                  <a:moveTo>
                    <a:pt x="1" y="0"/>
                  </a:moveTo>
                  <a:lnTo>
                    <a:pt x="1" y="324"/>
                  </a:lnTo>
                  <a:lnTo>
                    <a:pt x="2959" y="324"/>
                  </a:lnTo>
                  <a:lnTo>
                    <a:pt x="29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1841203" y="1727164"/>
              <a:ext cx="173227" cy="272994"/>
            </a:xfrm>
            <a:custGeom>
              <a:rect b="b" l="l" r="r" t="t"/>
              <a:pathLst>
                <a:path extrusionOk="0" h="2397" w="1521">
                  <a:moveTo>
                    <a:pt x="1029" y="31"/>
                  </a:moveTo>
                  <a:cubicBezTo>
                    <a:pt x="1004" y="41"/>
                    <a:pt x="978" y="61"/>
                    <a:pt x="958" y="81"/>
                  </a:cubicBezTo>
                  <a:lnTo>
                    <a:pt x="958" y="81"/>
                  </a:lnTo>
                  <a:cubicBezTo>
                    <a:pt x="938" y="107"/>
                    <a:pt x="917" y="137"/>
                    <a:pt x="897" y="162"/>
                  </a:cubicBezTo>
                  <a:lnTo>
                    <a:pt x="897" y="162"/>
                  </a:lnTo>
                  <a:cubicBezTo>
                    <a:pt x="755" y="355"/>
                    <a:pt x="644" y="563"/>
                    <a:pt x="527" y="770"/>
                  </a:cubicBezTo>
                  <a:lnTo>
                    <a:pt x="527" y="770"/>
                  </a:lnTo>
                  <a:cubicBezTo>
                    <a:pt x="380" y="1044"/>
                    <a:pt x="234" y="1312"/>
                    <a:pt x="122" y="1601"/>
                  </a:cubicBezTo>
                  <a:lnTo>
                    <a:pt x="122" y="1601"/>
                  </a:lnTo>
                  <a:cubicBezTo>
                    <a:pt x="66" y="1743"/>
                    <a:pt x="16" y="1895"/>
                    <a:pt x="6" y="2052"/>
                  </a:cubicBezTo>
                  <a:lnTo>
                    <a:pt x="6" y="2052"/>
                  </a:lnTo>
                  <a:cubicBezTo>
                    <a:pt x="1" y="2128"/>
                    <a:pt x="11" y="2214"/>
                    <a:pt x="51" y="2280"/>
                  </a:cubicBezTo>
                  <a:lnTo>
                    <a:pt x="51" y="2280"/>
                  </a:lnTo>
                  <a:cubicBezTo>
                    <a:pt x="132" y="2396"/>
                    <a:pt x="310" y="2396"/>
                    <a:pt x="426" y="2320"/>
                  </a:cubicBezTo>
                  <a:lnTo>
                    <a:pt x="426" y="2320"/>
                  </a:lnTo>
                  <a:cubicBezTo>
                    <a:pt x="537" y="2244"/>
                    <a:pt x="598" y="2118"/>
                    <a:pt x="664" y="2001"/>
                  </a:cubicBezTo>
                  <a:lnTo>
                    <a:pt x="664" y="2001"/>
                  </a:lnTo>
                  <a:cubicBezTo>
                    <a:pt x="928" y="1550"/>
                    <a:pt x="1155" y="1069"/>
                    <a:pt x="1399" y="603"/>
                  </a:cubicBezTo>
                  <a:lnTo>
                    <a:pt x="1399" y="603"/>
                  </a:lnTo>
                  <a:cubicBezTo>
                    <a:pt x="1439" y="527"/>
                    <a:pt x="1480" y="446"/>
                    <a:pt x="1495" y="355"/>
                  </a:cubicBezTo>
                  <a:lnTo>
                    <a:pt x="1495" y="355"/>
                  </a:lnTo>
                  <a:cubicBezTo>
                    <a:pt x="1520" y="157"/>
                    <a:pt x="1333" y="0"/>
                    <a:pt x="1155" y="0"/>
                  </a:cubicBezTo>
                  <a:lnTo>
                    <a:pt x="1155" y="0"/>
                  </a:lnTo>
                  <a:cubicBezTo>
                    <a:pt x="1110" y="0"/>
                    <a:pt x="1069" y="5"/>
                    <a:pt x="1029" y="31"/>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1888467" y="1675800"/>
              <a:ext cx="146690" cy="198624"/>
            </a:xfrm>
            <a:custGeom>
              <a:rect b="b" l="l" r="r" t="t"/>
              <a:pathLst>
                <a:path extrusionOk="0" h="1744" w="1288">
                  <a:moveTo>
                    <a:pt x="1284" y="0"/>
                  </a:moveTo>
                  <a:cubicBezTo>
                    <a:pt x="1238" y="0"/>
                    <a:pt x="852" y="77"/>
                    <a:pt x="842" y="77"/>
                  </a:cubicBezTo>
                  <a:cubicBezTo>
                    <a:pt x="452" y="208"/>
                    <a:pt x="1" y="1272"/>
                    <a:pt x="1" y="1272"/>
                  </a:cubicBezTo>
                  <a:lnTo>
                    <a:pt x="984" y="1743"/>
                  </a:lnTo>
                  <a:lnTo>
                    <a:pt x="1288" y="1"/>
                  </a:lnTo>
                  <a:cubicBezTo>
                    <a:pt x="1287" y="0"/>
                    <a:pt x="1286" y="0"/>
                    <a:pt x="12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2355187" y="2585544"/>
              <a:ext cx="1367" cy="5353"/>
            </a:xfrm>
            <a:custGeom>
              <a:rect b="b" l="l" r="r" t="t"/>
              <a:pathLst>
                <a:path extrusionOk="0" h="47" w="12">
                  <a:moveTo>
                    <a:pt x="11" y="1"/>
                  </a:moveTo>
                  <a:lnTo>
                    <a:pt x="11" y="1"/>
                  </a:lnTo>
                  <a:cubicBezTo>
                    <a:pt x="6" y="16"/>
                    <a:pt x="1" y="31"/>
                    <a:pt x="1" y="47"/>
                  </a:cubicBezTo>
                  <a:cubicBezTo>
                    <a:pt x="6" y="31"/>
                    <a:pt x="6" y="16"/>
                    <a:pt x="11" y="1"/>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2473518" y="2624836"/>
              <a:ext cx="114" cy="114"/>
            </a:xfrm>
            <a:custGeom>
              <a:rect b="b" l="l" r="r" t="t"/>
              <a:pathLst>
                <a:path extrusionOk="0" h="1" w="1">
                  <a:moveTo>
                    <a:pt x="0" y="0"/>
                  </a:moveTo>
                  <a:cubicBezTo>
                    <a:pt x="0" y="0"/>
                    <a:pt x="0" y="0"/>
                    <a:pt x="0" y="0"/>
                  </a:cubicBezTo>
                  <a:cubicBezTo>
                    <a:pt x="0" y="0"/>
                    <a:pt x="0" y="0"/>
                    <a:pt x="0" y="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2468279" y="2623128"/>
              <a:ext cx="2506" cy="1253"/>
            </a:xfrm>
            <a:custGeom>
              <a:rect b="b" l="l" r="r" t="t"/>
              <a:pathLst>
                <a:path extrusionOk="0" h="11" w="22">
                  <a:moveTo>
                    <a:pt x="21" y="10"/>
                  </a:moveTo>
                  <a:cubicBezTo>
                    <a:pt x="16" y="5"/>
                    <a:pt x="11" y="0"/>
                    <a:pt x="1" y="0"/>
                  </a:cubicBezTo>
                  <a:cubicBezTo>
                    <a:pt x="11" y="0"/>
                    <a:pt x="16" y="5"/>
                    <a:pt x="21" y="1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2501193" y="2618458"/>
              <a:ext cx="1253" cy="1253"/>
            </a:xfrm>
            <a:custGeom>
              <a:rect b="b" l="l" r="r" t="t"/>
              <a:pathLst>
                <a:path extrusionOk="0" h="11" w="11">
                  <a:moveTo>
                    <a:pt x="1" y="11"/>
                  </a:moveTo>
                  <a:cubicBezTo>
                    <a:pt x="6" y="6"/>
                    <a:pt x="6" y="1"/>
                    <a:pt x="11" y="1"/>
                  </a:cubicBezTo>
                  <a:cubicBezTo>
                    <a:pt x="6" y="1"/>
                    <a:pt x="6" y="6"/>
                    <a:pt x="1" y="11"/>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2503471" y="2616750"/>
              <a:ext cx="1253" cy="683"/>
            </a:xfrm>
            <a:custGeom>
              <a:rect b="b" l="l" r="r" t="t"/>
              <a:pathLst>
                <a:path extrusionOk="0" h="6" w="11">
                  <a:moveTo>
                    <a:pt x="11" y="0"/>
                  </a:moveTo>
                  <a:cubicBezTo>
                    <a:pt x="6" y="0"/>
                    <a:pt x="6" y="6"/>
                    <a:pt x="1" y="6"/>
                  </a:cubicBezTo>
                  <a:cubicBezTo>
                    <a:pt x="6" y="6"/>
                    <a:pt x="6" y="0"/>
                    <a:pt x="11" y="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1837786" y="1997650"/>
              <a:ext cx="647351" cy="209785"/>
            </a:xfrm>
            <a:custGeom>
              <a:rect b="b" l="l" r="r" t="t"/>
              <a:pathLst>
                <a:path extrusionOk="0" h="1842" w="5684">
                  <a:moveTo>
                    <a:pt x="2268" y="1"/>
                  </a:moveTo>
                  <a:cubicBezTo>
                    <a:pt x="1966" y="1"/>
                    <a:pt x="1663" y="107"/>
                    <a:pt x="1383" y="224"/>
                  </a:cubicBezTo>
                  <a:cubicBezTo>
                    <a:pt x="1109" y="335"/>
                    <a:pt x="826" y="432"/>
                    <a:pt x="552" y="553"/>
                  </a:cubicBezTo>
                  <a:cubicBezTo>
                    <a:pt x="390" y="629"/>
                    <a:pt x="157" y="700"/>
                    <a:pt x="71" y="883"/>
                  </a:cubicBezTo>
                  <a:cubicBezTo>
                    <a:pt x="66" y="893"/>
                    <a:pt x="61" y="908"/>
                    <a:pt x="56" y="923"/>
                  </a:cubicBezTo>
                  <a:cubicBezTo>
                    <a:pt x="0" y="1090"/>
                    <a:pt x="76" y="1273"/>
                    <a:pt x="157" y="1414"/>
                  </a:cubicBezTo>
                  <a:cubicBezTo>
                    <a:pt x="208" y="1506"/>
                    <a:pt x="350" y="1754"/>
                    <a:pt x="446" y="1774"/>
                  </a:cubicBezTo>
                  <a:cubicBezTo>
                    <a:pt x="662" y="1822"/>
                    <a:pt x="882" y="1842"/>
                    <a:pt x="1102" y="1842"/>
                  </a:cubicBezTo>
                  <a:cubicBezTo>
                    <a:pt x="1300" y="1842"/>
                    <a:pt x="1498" y="1826"/>
                    <a:pt x="1692" y="1799"/>
                  </a:cubicBezTo>
                  <a:cubicBezTo>
                    <a:pt x="1945" y="1769"/>
                    <a:pt x="2194" y="1723"/>
                    <a:pt x="2442" y="1673"/>
                  </a:cubicBezTo>
                  <a:cubicBezTo>
                    <a:pt x="2568" y="1647"/>
                    <a:pt x="2710" y="1622"/>
                    <a:pt x="2842" y="1577"/>
                  </a:cubicBezTo>
                  <a:cubicBezTo>
                    <a:pt x="2974" y="1622"/>
                    <a:pt x="3121" y="1647"/>
                    <a:pt x="3247" y="1673"/>
                  </a:cubicBezTo>
                  <a:cubicBezTo>
                    <a:pt x="3495" y="1723"/>
                    <a:pt x="3744" y="1769"/>
                    <a:pt x="3992" y="1799"/>
                  </a:cubicBezTo>
                  <a:cubicBezTo>
                    <a:pt x="4189" y="1826"/>
                    <a:pt x="4387" y="1842"/>
                    <a:pt x="4584" y="1842"/>
                  </a:cubicBezTo>
                  <a:cubicBezTo>
                    <a:pt x="4803" y="1842"/>
                    <a:pt x="5022" y="1822"/>
                    <a:pt x="5238" y="1774"/>
                  </a:cubicBezTo>
                  <a:cubicBezTo>
                    <a:pt x="5334" y="1754"/>
                    <a:pt x="5481" y="1506"/>
                    <a:pt x="5527" y="1414"/>
                  </a:cubicBezTo>
                  <a:cubicBezTo>
                    <a:pt x="5613" y="1273"/>
                    <a:pt x="5684" y="1090"/>
                    <a:pt x="5633" y="923"/>
                  </a:cubicBezTo>
                  <a:cubicBezTo>
                    <a:pt x="5628" y="908"/>
                    <a:pt x="5623" y="893"/>
                    <a:pt x="5613" y="883"/>
                  </a:cubicBezTo>
                  <a:cubicBezTo>
                    <a:pt x="5532" y="700"/>
                    <a:pt x="5299" y="629"/>
                    <a:pt x="5137" y="553"/>
                  </a:cubicBezTo>
                  <a:cubicBezTo>
                    <a:pt x="4863" y="432"/>
                    <a:pt x="4579" y="335"/>
                    <a:pt x="4301" y="224"/>
                  </a:cubicBezTo>
                  <a:cubicBezTo>
                    <a:pt x="4021" y="107"/>
                    <a:pt x="3721" y="1"/>
                    <a:pt x="3417" y="1"/>
                  </a:cubicBezTo>
                  <a:cubicBezTo>
                    <a:pt x="3352" y="1"/>
                    <a:pt x="3287" y="6"/>
                    <a:pt x="3222" y="16"/>
                  </a:cubicBezTo>
                  <a:cubicBezTo>
                    <a:pt x="3085" y="37"/>
                    <a:pt x="2958" y="92"/>
                    <a:pt x="2842" y="168"/>
                  </a:cubicBezTo>
                  <a:cubicBezTo>
                    <a:pt x="2730" y="92"/>
                    <a:pt x="2599" y="37"/>
                    <a:pt x="2462" y="16"/>
                  </a:cubicBezTo>
                  <a:cubicBezTo>
                    <a:pt x="2398" y="6"/>
                    <a:pt x="2333" y="1"/>
                    <a:pt x="2268" y="1"/>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2009646" y="1641747"/>
              <a:ext cx="309325" cy="406929"/>
            </a:xfrm>
            <a:custGeom>
              <a:rect b="b" l="l" r="r" t="t"/>
              <a:pathLst>
                <a:path extrusionOk="0" h="3573" w="2716">
                  <a:moveTo>
                    <a:pt x="1353" y="1"/>
                  </a:moveTo>
                  <a:cubicBezTo>
                    <a:pt x="690" y="6"/>
                    <a:pt x="1" y="325"/>
                    <a:pt x="1" y="325"/>
                  </a:cubicBezTo>
                  <a:cubicBezTo>
                    <a:pt x="6" y="376"/>
                    <a:pt x="11" y="426"/>
                    <a:pt x="11" y="472"/>
                  </a:cubicBezTo>
                  <a:cubicBezTo>
                    <a:pt x="36" y="847"/>
                    <a:pt x="61" y="1227"/>
                    <a:pt x="87" y="1601"/>
                  </a:cubicBezTo>
                  <a:cubicBezTo>
                    <a:pt x="102" y="1829"/>
                    <a:pt x="117" y="2057"/>
                    <a:pt x="132" y="2290"/>
                  </a:cubicBezTo>
                  <a:cubicBezTo>
                    <a:pt x="148" y="2533"/>
                    <a:pt x="183" y="2746"/>
                    <a:pt x="107" y="2984"/>
                  </a:cubicBezTo>
                  <a:cubicBezTo>
                    <a:pt x="87" y="3060"/>
                    <a:pt x="56" y="3141"/>
                    <a:pt x="92" y="3207"/>
                  </a:cubicBezTo>
                  <a:cubicBezTo>
                    <a:pt x="117" y="3263"/>
                    <a:pt x="173" y="3293"/>
                    <a:pt x="224" y="3319"/>
                  </a:cubicBezTo>
                  <a:cubicBezTo>
                    <a:pt x="325" y="3369"/>
                    <a:pt x="431" y="3415"/>
                    <a:pt x="538" y="3455"/>
                  </a:cubicBezTo>
                  <a:cubicBezTo>
                    <a:pt x="771" y="3541"/>
                    <a:pt x="1017" y="3573"/>
                    <a:pt x="1265" y="3573"/>
                  </a:cubicBezTo>
                  <a:cubicBezTo>
                    <a:pt x="1560" y="3573"/>
                    <a:pt x="1860" y="3528"/>
                    <a:pt x="2148" y="3476"/>
                  </a:cubicBezTo>
                  <a:cubicBezTo>
                    <a:pt x="2321" y="3445"/>
                    <a:pt x="2503" y="3400"/>
                    <a:pt x="2620" y="3263"/>
                  </a:cubicBezTo>
                  <a:cubicBezTo>
                    <a:pt x="2640" y="3243"/>
                    <a:pt x="2655" y="3217"/>
                    <a:pt x="2665" y="3187"/>
                  </a:cubicBezTo>
                  <a:cubicBezTo>
                    <a:pt x="2685" y="3121"/>
                    <a:pt x="2660" y="3050"/>
                    <a:pt x="2640" y="2984"/>
                  </a:cubicBezTo>
                  <a:cubicBezTo>
                    <a:pt x="2625" y="2929"/>
                    <a:pt x="2609" y="2868"/>
                    <a:pt x="2599" y="2807"/>
                  </a:cubicBezTo>
                  <a:cubicBezTo>
                    <a:pt x="2549" y="2539"/>
                    <a:pt x="2589" y="2255"/>
                    <a:pt x="2604" y="1981"/>
                  </a:cubicBezTo>
                  <a:cubicBezTo>
                    <a:pt x="2625" y="1723"/>
                    <a:pt x="2640" y="1465"/>
                    <a:pt x="2655" y="1206"/>
                  </a:cubicBezTo>
                  <a:lnTo>
                    <a:pt x="2716" y="325"/>
                  </a:lnTo>
                  <a:cubicBezTo>
                    <a:pt x="2716" y="325"/>
                    <a:pt x="2027" y="6"/>
                    <a:pt x="13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2127977" y="1750283"/>
              <a:ext cx="43962" cy="50795"/>
            </a:xfrm>
            <a:custGeom>
              <a:rect b="b" l="l" r="r" t="t"/>
              <a:pathLst>
                <a:path extrusionOk="0" h="446" w="386">
                  <a:moveTo>
                    <a:pt x="198" y="0"/>
                  </a:moveTo>
                  <a:lnTo>
                    <a:pt x="188" y="0"/>
                  </a:lnTo>
                  <a:lnTo>
                    <a:pt x="0" y="0"/>
                  </a:lnTo>
                  <a:lnTo>
                    <a:pt x="188" y="436"/>
                  </a:lnTo>
                  <a:lnTo>
                    <a:pt x="188" y="446"/>
                  </a:lnTo>
                  <a:lnTo>
                    <a:pt x="193" y="441"/>
                  </a:lnTo>
                  <a:lnTo>
                    <a:pt x="198" y="446"/>
                  </a:lnTo>
                  <a:lnTo>
                    <a:pt x="198" y="436"/>
                  </a:lnTo>
                  <a:lnTo>
                    <a:pt x="385" y="0"/>
                  </a:lnTo>
                  <a:close/>
                </a:path>
              </a:pathLst>
            </a:custGeom>
            <a:solidFill>
              <a:srgbClr val="041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2115222" y="1783653"/>
              <a:ext cx="64120" cy="285750"/>
            </a:xfrm>
            <a:custGeom>
              <a:rect b="b" l="l" r="r" t="t"/>
              <a:pathLst>
                <a:path extrusionOk="0" h="2509" w="563">
                  <a:moveTo>
                    <a:pt x="310" y="21"/>
                  </a:moveTo>
                  <a:lnTo>
                    <a:pt x="229" y="1"/>
                  </a:lnTo>
                  <a:lnTo>
                    <a:pt x="1" y="1946"/>
                  </a:lnTo>
                  <a:lnTo>
                    <a:pt x="305" y="2498"/>
                  </a:lnTo>
                  <a:lnTo>
                    <a:pt x="305" y="2508"/>
                  </a:lnTo>
                  <a:lnTo>
                    <a:pt x="310" y="2503"/>
                  </a:lnTo>
                  <a:lnTo>
                    <a:pt x="315" y="2508"/>
                  </a:lnTo>
                  <a:lnTo>
                    <a:pt x="315" y="2498"/>
                  </a:lnTo>
                  <a:lnTo>
                    <a:pt x="563" y="1946"/>
                  </a:lnTo>
                  <a:lnTo>
                    <a:pt x="391" y="1"/>
                  </a:lnTo>
                  <a:close/>
                </a:path>
              </a:pathLst>
            </a:custGeom>
            <a:solidFill>
              <a:srgbClr val="041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2095633" y="1683886"/>
              <a:ext cx="108537" cy="91795"/>
            </a:xfrm>
            <a:custGeom>
              <a:rect b="b" l="l" r="r" t="t"/>
              <a:pathLst>
                <a:path extrusionOk="0" h="806" w="953">
                  <a:moveTo>
                    <a:pt x="0" y="0"/>
                  </a:moveTo>
                  <a:lnTo>
                    <a:pt x="477" y="806"/>
                  </a:lnTo>
                  <a:lnTo>
                    <a:pt x="953" y="0"/>
                  </a:lnTo>
                  <a:close/>
                </a:path>
              </a:pathLst>
            </a:custGeom>
            <a:solidFill>
              <a:srgbClr val="FFB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2089255" y="1665436"/>
              <a:ext cx="49770" cy="91226"/>
            </a:xfrm>
            <a:custGeom>
              <a:rect b="b" l="l" r="r" t="t"/>
              <a:pathLst>
                <a:path extrusionOk="0" h="801" w="437">
                  <a:moveTo>
                    <a:pt x="244" y="704"/>
                  </a:moveTo>
                  <a:lnTo>
                    <a:pt x="436" y="801"/>
                  </a:lnTo>
                  <a:cubicBezTo>
                    <a:pt x="436" y="786"/>
                    <a:pt x="1" y="0"/>
                    <a:pt x="1" y="0"/>
                  </a:cubicBezTo>
                  <a:lnTo>
                    <a:pt x="1" y="0"/>
                  </a:lnTo>
                  <a:close/>
                </a:path>
              </a:pathLst>
            </a:custGeom>
            <a:solidFill>
              <a:srgbClr val="C2C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2074335" y="1661905"/>
              <a:ext cx="42709" cy="106943"/>
            </a:xfrm>
            <a:custGeom>
              <a:rect b="b" l="l" r="r" t="t"/>
              <a:pathLst>
                <a:path extrusionOk="0" h="939" w="375">
                  <a:moveTo>
                    <a:pt x="0" y="47"/>
                  </a:moveTo>
                  <a:lnTo>
                    <a:pt x="41" y="938"/>
                  </a:lnTo>
                  <a:lnTo>
                    <a:pt x="375" y="735"/>
                  </a:lnTo>
                  <a:lnTo>
                    <a:pt x="132" y="31"/>
                  </a:lnTo>
                  <a:lnTo>
                    <a:pt x="117" y="1"/>
                  </a:lnTo>
                  <a:close/>
                </a:path>
              </a:pathLst>
            </a:custGeom>
            <a:solidFill>
              <a:srgbClr val="E3E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2160208" y="1665436"/>
              <a:ext cx="49770" cy="91226"/>
            </a:xfrm>
            <a:custGeom>
              <a:rect b="b" l="l" r="r" t="t"/>
              <a:pathLst>
                <a:path extrusionOk="0" h="801" w="437">
                  <a:moveTo>
                    <a:pt x="1" y="801"/>
                  </a:moveTo>
                  <a:lnTo>
                    <a:pt x="219" y="710"/>
                  </a:lnTo>
                  <a:lnTo>
                    <a:pt x="436" y="0"/>
                  </a:lnTo>
                  <a:cubicBezTo>
                    <a:pt x="436" y="0"/>
                    <a:pt x="1" y="786"/>
                    <a:pt x="1" y="801"/>
                  </a:cubicBezTo>
                  <a:close/>
                </a:path>
              </a:pathLst>
            </a:custGeom>
            <a:solidFill>
              <a:srgbClr val="C2C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2185036" y="1661905"/>
              <a:ext cx="39406" cy="106943"/>
            </a:xfrm>
            <a:custGeom>
              <a:rect b="b" l="l" r="r" t="t"/>
              <a:pathLst>
                <a:path extrusionOk="0" h="939" w="346">
                  <a:moveTo>
                    <a:pt x="218" y="31"/>
                  </a:moveTo>
                  <a:lnTo>
                    <a:pt x="1" y="741"/>
                  </a:lnTo>
                  <a:lnTo>
                    <a:pt x="310" y="938"/>
                  </a:lnTo>
                  <a:lnTo>
                    <a:pt x="345" y="47"/>
                  </a:lnTo>
                  <a:lnTo>
                    <a:pt x="234" y="1"/>
                  </a:lnTo>
                  <a:close/>
                </a:path>
              </a:pathLst>
            </a:custGeom>
            <a:solidFill>
              <a:srgbClr val="E3E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2039713" y="1499841"/>
              <a:ext cx="216960" cy="195094"/>
            </a:xfrm>
            <a:custGeom>
              <a:rect b="b" l="l" r="r" t="t"/>
              <a:pathLst>
                <a:path extrusionOk="0" h="1713" w="1905">
                  <a:moveTo>
                    <a:pt x="375" y="71"/>
                  </a:moveTo>
                  <a:cubicBezTo>
                    <a:pt x="0" y="132"/>
                    <a:pt x="56" y="629"/>
                    <a:pt x="56" y="629"/>
                  </a:cubicBezTo>
                  <a:lnTo>
                    <a:pt x="56" y="629"/>
                  </a:lnTo>
                  <a:cubicBezTo>
                    <a:pt x="96" y="1454"/>
                    <a:pt x="334" y="1713"/>
                    <a:pt x="334" y="1713"/>
                  </a:cubicBezTo>
                  <a:lnTo>
                    <a:pt x="334" y="1713"/>
                  </a:lnTo>
                  <a:lnTo>
                    <a:pt x="1575" y="1713"/>
                  </a:lnTo>
                  <a:cubicBezTo>
                    <a:pt x="1879" y="1323"/>
                    <a:pt x="1905" y="426"/>
                    <a:pt x="1905" y="426"/>
                  </a:cubicBezTo>
                  <a:lnTo>
                    <a:pt x="1905" y="426"/>
                  </a:lnTo>
                  <a:cubicBezTo>
                    <a:pt x="1798" y="87"/>
                    <a:pt x="1434" y="1"/>
                    <a:pt x="1074" y="1"/>
                  </a:cubicBezTo>
                  <a:lnTo>
                    <a:pt x="1074" y="1"/>
                  </a:lnTo>
                  <a:cubicBezTo>
                    <a:pt x="800" y="1"/>
                    <a:pt x="532" y="46"/>
                    <a:pt x="375" y="71"/>
                  </a:cubicBezTo>
                  <a:close/>
                </a:path>
              </a:pathLst>
            </a:custGeom>
            <a:solidFill>
              <a:srgbClr val="041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2060441" y="1540272"/>
              <a:ext cx="180630" cy="190424"/>
            </a:xfrm>
            <a:custGeom>
              <a:rect b="b" l="l" r="r" t="t"/>
              <a:pathLst>
                <a:path extrusionOk="0" h="1672" w="1586">
                  <a:moveTo>
                    <a:pt x="0" y="162"/>
                  </a:moveTo>
                  <a:cubicBezTo>
                    <a:pt x="0" y="162"/>
                    <a:pt x="76" y="1297"/>
                    <a:pt x="264" y="1474"/>
                  </a:cubicBezTo>
                  <a:lnTo>
                    <a:pt x="264" y="1474"/>
                  </a:lnTo>
                  <a:cubicBezTo>
                    <a:pt x="315" y="1525"/>
                    <a:pt x="710" y="1667"/>
                    <a:pt x="791" y="1672"/>
                  </a:cubicBezTo>
                  <a:lnTo>
                    <a:pt x="791" y="1672"/>
                  </a:lnTo>
                  <a:cubicBezTo>
                    <a:pt x="877" y="1667"/>
                    <a:pt x="1272" y="1525"/>
                    <a:pt x="1323" y="1474"/>
                  </a:cubicBezTo>
                  <a:lnTo>
                    <a:pt x="1323" y="1474"/>
                  </a:lnTo>
                  <a:cubicBezTo>
                    <a:pt x="1510" y="1297"/>
                    <a:pt x="1586" y="162"/>
                    <a:pt x="1586" y="162"/>
                  </a:cubicBezTo>
                  <a:lnTo>
                    <a:pt x="1586" y="162"/>
                  </a:lnTo>
                  <a:lnTo>
                    <a:pt x="791" y="0"/>
                  </a:ln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2221367" y="1547675"/>
              <a:ext cx="23234" cy="84962"/>
            </a:xfrm>
            <a:custGeom>
              <a:rect b="b" l="l" r="r" t="t"/>
              <a:pathLst>
                <a:path extrusionOk="0" h="746" w="204">
                  <a:moveTo>
                    <a:pt x="1" y="31"/>
                  </a:moveTo>
                  <a:lnTo>
                    <a:pt x="87" y="746"/>
                  </a:lnTo>
                  <a:lnTo>
                    <a:pt x="203" y="1"/>
                  </a:lnTo>
                  <a:close/>
                </a:path>
              </a:pathLst>
            </a:custGeom>
            <a:solidFill>
              <a:srgbClr val="041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2226606" y="1580589"/>
              <a:ext cx="46809" cy="78015"/>
            </a:xfrm>
            <a:custGeom>
              <a:rect b="b" l="l" r="r" t="t"/>
              <a:pathLst>
                <a:path extrusionOk="0" h="685" w="411">
                  <a:moveTo>
                    <a:pt x="102" y="67"/>
                  </a:moveTo>
                  <a:lnTo>
                    <a:pt x="0" y="685"/>
                  </a:lnTo>
                  <a:cubicBezTo>
                    <a:pt x="289" y="619"/>
                    <a:pt x="411" y="274"/>
                    <a:pt x="335" y="92"/>
                  </a:cubicBezTo>
                  <a:lnTo>
                    <a:pt x="335" y="92"/>
                  </a:lnTo>
                  <a:cubicBezTo>
                    <a:pt x="309" y="31"/>
                    <a:pt x="259" y="1"/>
                    <a:pt x="213" y="1"/>
                  </a:cubicBezTo>
                  <a:lnTo>
                    <a:pt x="213" y="1"/>
                  </a:lnTo>
                  <a:cubicBezTo>
                    <a:pt x="167" y="1"/>
                    <a:pt x="122" y="26"/>
                    <a:pt x="102" y="67"/>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2091532" y="1531047"/>
              <a:ext cx="133479" cy="63665"/>
            </a:xfrm>
            <a:custGeom>
              <a:rect b="b" l="l" r="r" t="t"/>
              <a:pathLst>
                <a:path extrusionOk="0" h="559" w="1172">
                  <a:moveTo>
                    <a:pt x="320" y="0"/>
                  </a:moveTo>
                  <a:lnTo>
                    <a:pt x="1" y="162"/>
                  </a:lnTo>
                  <a:cubicBezTo>
                    <a:pt x="1" y="162"/>
                    <a:pt x="296" y="558"/>
                    <a:pt x="897" y="558"/>
                  </a:cubicBezTo>
                  <a:cubicBezTo>
                    <a:pt x="982" y="558"/>
                    <a:pt x="1073" y="550"/>
                    <a:pt x="1171" y="532"/>
                  </a:cubicBezTo>
                  <a:cubicBezTo>
                    <a:pt x="1171" y="532"/>
                    <a:pt x="502" y="426"/>
                    <a:pt x="320" y="0"/>
                  </a:cubicBezTo>
                  <a:close/>
                </a:path>
              </a:pathLst>
            </a:custGeom>
            <a:solidFill>
              <a:srgbClr val="0A1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2035043" y="1439253"/>
              <a:ext cx="259783" cy="183021"/>
            </a:xfrm>
            <a:custGeom>
              <a:rect b="b" l="l" r="r" t="t"/>
              <a:pathLst>
                <a:path extrusionOk="0" h="1607" w="2281">
                  <a:moveTo>
                    <a:pt x="1238" y="0"/>
                  </a:moveTo>
                  <a:cubicBezTo>
                    <a:pt x="1229" y="0"/>
                    <a:pt x="1220" y="0"/>
                    <a:pt x="1211" y="1"/>
                  </a:cubicBezTo>
                  <a:cubicBezTo>
                    <a:pt x="1095" y="6"/>
                    <a:pt x="978" y="36"/>
                    <a:pt x="872" y="92"/>
                  </a:cubicBezTo>
                  <a:cubicBezTo>
                    <a:pt x="755" y="148"/>
                    <a:pt x="679" y="249"/>
                    <a:pt x="588" y="340"/>
                  </a:cubicBezTo>
                  <a:cubicBezTo>
                    <a:pt x="588" y="340"/>
                    <a:pt x="526" y="320"/>
                    <a:pt x="444" y="320"/>
                  </a:cubicBezTo>
                  <a:cubicBezTo>
                    <a:pt x="356" y="320"/>
                    <a:pt x="246" y="343"/>
                    <a:pt x="163" y="436"/>
                  </a:cubicBezTo>
                  <a:cubicBezTo>
                    <a:pt x="1" y="624"/>
                    <a:pt x="117" y="1227"/>
                    <a:pt x="117" y="1227"/>
                  </a:cubicBezTo>
                  <a:lnTo>
                    <a:pt x="330" y="1606"/>
                  </a:lnTo>
                  <a:lnTo>
                    <a:pt x="588" y="963"/>
                  </a:lnTo>
                  <a:cubicBezTo>
                    <a:pt x="588" y="963"/>
                    <a:pt x="1032" y="1245"/>
                    <a:pt x="1485" y="1245"/>
                  </a:cubicBezTo>
                  <a:cubicBezTo>
                    <a:pt x="1712" y="1245"/>
                    <a:pt x="1941" y="1174"/>
                    <a:pt x="2118" y="963"/>
                  </a:cubicBezTo>
                  <a:lnTo>
                    <a:pt x="2280" y="705"/>
                  </a:lnTo>
                  <a:lnTo>
                    <a:pt x="2280" y="705"/>
                  </a:lnTo>
                  <a:cubicBezTo>
                    <a:pt x="2280" y="705"/>
                    <a:pt x="2208" y="721"/>
                    <a:pt x="2130" y="721"/>
                  </a:cubicBezTo>
                  <a:cubicBezTo>
                    <a:pt x="2058" y="721"/>
                    <a:pt x="1980" y="707"/>
                    <a:pt x="1946" y="654"/>
                  </a:cubicBezTo>
                  <a:cubicBezTo>
                    <a:pt x="1814" y="462"/>
                    <a:pt x="1763" y="249"/>
                    <a:pt x="1571" y="102"/>
                  </a:cubicBezTo>
                  <a:cubicBezTo>
                    <a:pt x="1472" y="31"/>
                    <a:pt x="1356" y="0"/>
                    <a:pt x="1238" y="0"/>
                  </a:cubicBezTo>
                  <a:close/>
                </a:path>
              </a:pathLst>
            </a:custGeom>
            <a:solidFill>
              <a:srgbClr val="0A1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2028096" y="1580019"/>
              <a:ext cx="46353" cy="78015"/>
            </a:xfrm>
            <a:custGeom>
              <a:rect b="b" l="l" r="r" t="t"/>
              <a:pathLst>
                <a:path extrusionOk="0" h="685" w="407">
                  <a:moveTo>
                    <a:pt x="77" y="92"/>
                  </a:moveTo>
                  <a:cubicBezTo>
                    <a:pt x="1" y="274"/>
                    <a:pt x="122" y="619"/>
                    <a:pt x="406" y="685"/>
                  </a:cubicBezTo>
                  <a:lnTo>
                    <a:pt x="406" y="685"/>
                  </a:lnTo>
                  <a:lnTo>
                    <a:pt x="310" y="67"/>
                  </a:lnTo>
                  <a:cubicBezTo>
                    <a:pt x="290" y="26"/>
                    <a:pt x="244" y="1"/>
                    <a:pt x="198" y="1"/>
                  </a:cubicBezTo>
                  <a:lnTo>
                    <a:pt x="198" y="1"/>
                  </a:lnTo>
                  <a:cubicBezTo>
                    <a:pt x="153" y="1"/>
                    <a:pt x="102" y="26"/>
                    <a:pt x="77" y="92"/>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2354048" y="2456964"/>
              <a:ext cx="218783" cy="225047"/>
            </a:xfrm>
            <a:custGeom>
              <a:rect b="b" l="l" r="r" t="t"/>
              <a:pathLst>
                <a:path extrusionOk="0" h="1976" w="1921">
                  <a:moveTo>
                    <a:pt x="214" y="760"/>
                  </a:moveTo>
                  <a:cubicBezTo>
                    <a:pt x="188" y="796"/>
                    <a:pt x="153" y="836"/>
                    <a:pt x="133" y="877"/>
                  </a:cubicBezTo>
                  <a:lnTo>
                    <a:pt x="133" y="877"/>
                  </a:lnTo>
                  <a:cubicBezTo>
                    <a:pt x="133" y="882"/>
                    <a:pt x="133" y="887"/>
                    <a:pt x="127" y="892"/>
                  </a:cubicBezTo>
                  <a:lnTo>
                    <a:pt x="127" y="892"/>
                  </a:lnTo>
                  <a:cubicBezTo>
                    <a:pt x="133" y="892"/>
                    <a:pt x="133" y="892"/>
                    <a:pt x="138" y="892"/>
                  </a:cubicBezTo>
                  <a:lnTo>
                    <a:pt x="138" y="892"/>
                  </a:lnTo>
                  <a:cubicBezTo>
                    <a:pt x="133" y="892"/>
                    <a:pt x="133" y="892"/>
                    <a:pt x="127" y="897"/>
                  </a:cubicBezTo>
                  <a:lnTo>
                    <a:pt x="127" y="897"/>
                  </a:lnTo>
                  <a:cubicBezTo>
                    <a:pt x="62" y="922"/>
                    <a:pt x="21" y="1135"/>
                    <a:pt x="11" y="1201"/>
                  </a:cubicBezTo>
                  <a:lnTo>
                    <a:pt x="11" y="1201"/>
                  </a:lnTo>
                  <a:cubicBezTo>
                    <a:pt x="1" y="1236"/>
                    <a:pt x="1" y="1277"/>
                    <a:pt x="11" y="1312"/>
                  </a:cubicBezTo>
                  <a:lnTo>
                    <a:pt x="11" y="1312"/>
                  </a:lnTo>
                  <a:cubicBezTo>
                    <a:pt x="31" y="1363"/>
                    <a:pt x="82" y="1398"/>
                    <a:pt x="133" y="1429"/>
                  </a:cubicBezTo>
                  <a:lnTo>
                    <a:pt x="133" y="1429"/>
                  </a:lnTo>
                  <a:cubicBezTo>
                    <a:pt x="229" y="1479"/>
                    <a:pt x="340" y="1515"/>
                    <a:pt x="442" y="1561"/>
                  </a:cubicBezTo>
                  <a:lnTo>
                    <a:pt x="442" y="1561"/>
                  </a:lnTo>
                  <a:cubicBezTo>
                    <a:pt x="634" y="1652"/>
                    <a:pt x="821" y="1773"/>
                    <a:pt x="1019" y="1844"/>
                  </a:cubicBezTo>
                  <a:lnTo>
                    <a:pt x="1019" y="1844"/>
                  </a:lnTo>
                  <a:cubicBezTo>
                    <a:pt x="1242" y="1925"/>
                    <a:pt x="1475" y="1930"/>
                    <a:pt x="1708" y="1966"/>
                  </a:cubicBezTo>
                  <a:lnTo>
                    <a:pt x="1708" y="1966"/>
                  </a:lnTo>
                  <a:cubicBezTo>
                    <a:pt x="1769" y="1976"/>
                    <a:pt x="1865" y="1971"/>
                    <a:pt x="1895" y="1900"/>
                  </a:cubicBezTo>
                  <a:lnTo>
                    <a:pt x="1895" y="1900"/>
                  </a:lnTo>
                  <a:cubicBezTo>
                    <a:pt x="1921" y="1829"/>
                    <a:pt x="1865" y="1718"/>
                    <a:pt x="1824" y="1662"/>
                  </a:cubicBezTo>
                  <a:lnTo>
                    <a:pt x="1824" y="1662"/>
                  </a:lnTo>
                  <a:cubicBezTo>
                    <a:pt x="1824" y="1662"/>
                    <a:pt x="1824" y="1657"/>
                    <a:pt x="1819" y="1657"/>
                  </a:cubicBezTo>
                  <a:lnTo>
                    <a:pt x="1819" y="1657"/>
                  </a:lnTo>
                  <a:cubicBezTo>
                    <a:pt x="1804" y="1631"/>
                    <a:pt x="1784" y="1611"/>
                    <a:pt x="1759" y="1596"/>
                  </a:cubicBezTo>
                  <a:lnTo>
                    <a:pt x="1759" y="1596"/>
                  </a:lnTo>
                  <a:cubicBezTo>
                    <a:pt x="1769" y="1601"/>
                    <a:pt x="1779" y="1606"/>
                    <a:pt x="1784" y="1611"/>
                  </a:cubicBezTo>
                  <a:lnTo>
                    <a:pt x="1784" y="1611"/>
                  </a:lnTo>
                  <a:cubicBezTo>
                    <a:pt x="1779" y="1606"/>
                    <a:pt x="1769" y="1601"/>
                    <a:pt x="1759" y="1596"/>
                  </a:cubicBezTo>
                  <a:lnTo>
                    <a:pt x="1759" y="1596"/>
                  </a:lnTo>
                  <a:cubicBezTo>
                    <a:pt x="1713" y="1555"/>
                    <a:pt x="1657" y="1525"/>
                    <a:pt x="1602" y="1495"/>
                  </a:cubicBezTo>
                  <a:lnTo>
                    <a:pt x="1602" y="1495"/>
                  </a:lnTo>
                  <a:cubicBezTo>
                    <a:pt x="1581" y="1490"/>
                    <a:pt x="1566" y="1479"/>
                    <a:pt x="1546" y="1469"/>
                  </a:cubicBezTo>
                  <a:lnTo>
                    <a:pt x="1546" y="1469"/>
                  </a:lnTo>
                  <a:cubicBezTo>
                    <a:pt x="1465" y="1424"/>
                    <a:pt x="1394" y="1383"/>
                    <a:pt x="1369" y="1368"/>
                  </a:cubicBezTo>
                  <a:lnTo>
                    <a:pt x="1369" y="1368"/>
                  </a:lnTo>
                  <a:cubicBezTo>
                    <a:pt x="1369" y="1368"/>
                    <a:pt x="1363" y="1363"/>
                    <a:pt x="1363" y="1363"/>
                  </a:cubicBezTo>
                  <a:lnTo>
                    <a:pt x="1363" y="1363"/>
                  </a:lnTo>
                  <a:lnTo>
                    <a:pt x="1363" y="1363"/>
                  </a:lnTo>
                  <a:cubicBezTo>
                    <a:pt x="1328" y="1327"/>
                    <a:pt x="740" y="684"/>
                    <a:pt x="710" y="634"/>
                  </a:cubicBezTo>
                  <a:lnTo>
                    <a:pt x="710" y="634"/>
                  </a:lnTo>
                  <a:cubicBezTo>
                    <a:pt x="659" y="390"/>
                    <a:pt x="700" y="41"/>
                    <a:pt x="700" y="41"/>
                  </a:cubicBezTo>
                  <a:lnTo>
                    <a:pt x="700" y="41"/>
                  </a:lnTo>
                  <a:lnTo>
                    <a:pt x="214" y="0"/>
                  </a:lnTo>
                  <a:cubicBezTo>
                    <a:pt x="214" y="0"/>
                    <a:pt x="284" y="436"/>
                    <a:pt x="214" y="760"/>
                  </a:cubicBezTo>
                </a:path>
              </a:pathLst>
            </a:custGeom>
            <a:solidFill>
              <a:srgbClr val="FFB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2354617" y="2547505"/>
              <a:ext cx="215935" cy="133935"/>
            </a:xfrm>
            <a:custGeom>
              <a:rect b="b" l="l" r="r" t="t"/>
              <a:pathLst>
                <a:path extrusionOk="0" h="1176" w="1896">
                  <a:moveTo>
                    <a:pt x="153" y="46"/>
                  </a:moveTo>
                  <a:cubicBezTo>
                    <a:pt x="128" y="82"/>
                    <a:pt x="97" y="112"/>
                    <a:pt x="77" y="148"/>
                  </a:cubicBezTo>
                  <a:lnTo>
                    <a:pt x="77" y="148"/>
                  </a:lnTo>
                  <a:cubicBezTo>
                    <a:pt x="77" y="158"/>
                    <a:pt x="72" y="163"/>
                    <a:pt x="67" y="168"/>
                  </a:cubicBezTo>
                  <a:lnTo>
                    <a:pt x="67" y="168"/>
                  </a:lnTo>
                  <a:cubicBezTo>
                    <a:pt x="62" y="183"/>
                    <a:pt x="57" y="193"/>
                    <a:pt x="52" y="208"/>
                  </a:cubicBezTo>
                  <a:lnTo>
                    <a:pt x="52" y="208"/>
                  </a:lnTo>
                  <a:cubicBezTo>
                    <a:pt x="46" y="218"/>
                    <a:pt x="46" y="229"/>
                    <a:pt x="41" y="244"/>
                  </a:cubicBezTo>
                  <a:lnTo>
                    <a:pt x="41" y="244"/>
                  </a:lnTo>
                  <a:cubicBezTo>
                    <a:pt x="36" y="254"/>
                    <a:pt x="31" y="269"/>
                    <a:pt x="26" y="284"/>
                  </a:cubicBezTo>
                  <a:lnTo>
                    <a:pt x="26" y="284"/>
                  </a:lnTo>
                  <a:cubicBezTo>
                    <a:pt x="26" y="294"/>
                    <a:pt x="26" y="299"/>
                    <a:pt x="21" y="310"/>
                  </a:cubicBezTo>
                  <a:lnTo>
                    <a:pt x="21" y="310"/>
                  </a:lnTo>
                  <a:cubicBezTo>
                    <a:pt x="11" y="350"/>
                    <a:pt x="6" y="386"/>
                    <a:pt x="6" y="406"/>
                  </a:cubicBezTo>
                  <a:lnTo>
                    <a:pt x="6" y="406"/>
                  </a:lnTo>
                  <a:cubicBezTo>
                    <a:pt x="1" y="421"/>
                    <a:pt x="1" y="441"/>
                    <a:pt x="1" y="462"/>
                  </a:cubicBezTo>
                  <a:lnTo>
                    <a:pt x="1" y="462"/>
                  </a:lnTo>
                  <a:cubicBezTo>
                    <a:pt x="1" y="467"/>
                    <a:pt x="1" y="472"/>
                    <a:pt x="1" y="477"/>
                  </a:cubicBezTo>
                  <a:lnTo>
                    <a:pt x="1" y="477"/>
                  </a:lnTo>
                  <a:cubicBezTo>
                    <a:pt x="1" y="487"/>
                    <a:pt x="1" y="502"/>
                    <a:pt x="6" y="517"/>
                  </a:cubicBezTo>
                  <a:lnTo>
                    <a:pt x="6" y="517"/>
                  </a:lnTo>
                  <a:cubicBezTo>
                    <a:pt x="11" y="527"/>
                    <a:pt x="16" y="543"/>
                    <a:pt x="26" y="553"/>
                  </a:cubicBezTo>
                  <a:lnTo>
                    <a:pt x="26" y="553"/>
                  </a:lnTo>
                  <a:cubicBezTo>
                    <a:pt x="31" y="558"/>
                    <a:pt x="36" y="563"/>
                    <a:pt x="41" y="568"/>
                  </a:cubicBezTo>
                  <a:lnTo>
                    <a:pt x="41" y="568"/>
                  </a:lnTo>
                  <a:cubicBezTo>
                    <a:pt x="62" y="593"/>
                    <a:pt x="97" y="614"/>
                    <a:pt x="128" y="634"/>
                  </a:cubicBezTo>
                  <a:lnTo>
                    <a:pt x="128" y="634"/>
                  </a:lnTo>
                  <a:cubicBezTo>
                    <a:pt x="178" y="659"/>
                    <a:pt x="229" y="679"/>
                    <a:pt x="279" y="700"/>
                  </a:cubicBezTo>
                  <a:lnTo>
                    <a:pt x="279" y="700"/>
                  </a:lnTo>
                  <a:cubicBezTo>
                    <a:pt x="305" y="710"/>
                    <a:pt x="335" y="720"/>
                    <a:pt x="361" y="735"/>
                  </a:cubicBezTo>
                  <a:lnTo>
                    <a:pt x="361" y="735"/>
                  </a:lnTo>
                  <a:cubicBezTo>
                    <a:pt x="386" y="745"/>
                    <a:pt x="411" y="755"/>
                    <a:pt x="437" y="766"/>
                  </a:cubicBezTo>
                  <a:lnTo>
                    <a:pt x="437" y="766"/>
                  </a:lnTo>
                  <a:cubicBezTo>
                    <a:pt x="523" y="806"/>
                    <a:pt x="604" y="852"/>
                    <a:pt x="685" y="897"/>
                  </a:cubicBezTo>
                  <a:lnTo>
                    <a:pt x="685" y="897"/>
                  </a:lnTo>
                  <a:cubicBezTo>
                    <a:pt x="746" y="928"/>
                    <a:pt x="806" y="958"/>
                    <a:pt x="867" y="988"/>
                  </a:cubicBezTo>
                  <a:lnTo>
                    <a:pt x="867" y="988"/>
                  </a:lnTo>
                  <a:cubicBezTo>
                    <a:pt x="913" y="1009"/>
                    <a:pt x="963" y="1034"/>
                    <a:pt x="1014" y="1049"/>
                  </a:cubicBezTo>
                  <a:lnTo>
                    <a:pt x="1014" y="1049"/>
                  </a:lnTo>
                  <a:cubicBezTo>
                    <a:pt x="1029" y="1054"/>
                    <a:pt x="1039" y="1059"/>
                    <a:pt x="1055" y="1064"/>
                  </a:cubicBezTo>
                  <a:lnTo>
                    <a:pt x="1055" y="1064"/>
                  </a:lnTo>
                  <a:cubicBezTo>
                    <a:pt x="1070" y="1069"/>
                    <a:pt x="1085" y="1075"/>
                    <a:pt x="1100" y="1080"/>
                  </a:cubicBezTo>
                  <a:lnTo>
                    <a:pt x="1100" y="1080"/>
                  </a:lnTo>
                  <a:cubicBezTo>
                    <a:pt x="1125" y="1085"/>
                    <a:pt x="1151" y="1090"/>
                    <a:pt x="1181" y="1100"/>
                  </a:cubicBezTo>
                  <a:lnTo>
                    <a:pt x="1181" y="1100"/>
                  </a:lnTo>
                  <a:cubicBezTo>
                    <a:pt x="1196" y="1100"/>
                    <a:pt x="1212" y="1105"/>
                    <a:pt x="1227" y="1105"/>
                  </a:cubicBezTo>
                  <a:lnTo>
                    <a:pt x="1227" y="1105"/>
                  </a:lnTo>
                  <a:cubicBezTo>
                    <a:pt x="1267" y="1115"/>
                    <a:pt x="1313" y="1120"/>
                    <a:pt x="1353" y="1125"/>
                  </a:cubicBezTo>
                  <a:lnTo>
                    <a:pt x="1353" y="1125"/>
                  </a:lnTo>
                  <a:cubicBezTo>
                    <a:pt x="1470" y="1140"/>
                    <a:pt x="1586" y="1150"/>
                    <a:pt x="1703" y="1171"/>
                  </a:cubicBezTo>
                  <a:lnTo>
                    <a:pt x="1703" y="1171"/>
                  </a:lnTo>
                  <a:cubicBezTo>
                    <a:pt x="1718" y="1171"/>
                    <a:pt x="1743" y="1176"/>
                    <a:pt x="1764" y="1171"/>
                  </a:cubicBezTo>
                  <a:lnTo>
                    <a:pt x="1764" y="1171"/>
                  </a:lnTo>
                  <a:cubicBezTo>
                    <a:pt x="1814" y="1171"/>
                    <a:pt x="1865" y="1156"/>
                    <a:pt x="1890" y="1105"/>
                  </a:cubicBezTo>
                  <a:lnTo>
                    <a:pt x="1890" y="1105"/>
                  </a:lnTo>
                  <a:cubicBezTo>
                    <a:pt x="1890" y="1095"/>
                    <a:pt x="1895" y="1090"/>
                    <a:pt x="1895" y="1080"/>
                  </a:cubicBezTo>
                  <a:lnTo>
                    <a:pt x="1895" y="1080"/>
                  </a:lnTo>
                  <a:lnTo>
                    <a:pt x="1895" y="1075"/>
                  </a:lnTo>
                  <a:lnTo>
                    <a:pt x="1895" y="1075"/>
                  </a:lnTo>
                  <a:cubicBezTo>
                    <a:pt x="1895" y="1069"/>
                    <a:pt x="1895" y="1059"/>
                    <a:pt x="1895" y="1049"/>
                  </a:cubicBezTo>
                  <a:lnTo>
                    <a:pt x="1895" y="1049"/>
                  </a:lnTo>
                  <a:cubicBezTo>
                    <a:pt x="1895" y="1034"/>
                    <a:pt x="1895" y="1024"/>
                    <a:pt x="1890" y="1014"/>
                  </a:cubicBezTo>
                  <a:lnTo>
                    <a:pt x="1890" y="1014"/>
                  </a:lnTo>
                  <a:cubicBezTo>
                    <a:pt x="1890" y="1004"/>
                    <a:pt x="1885" y="993"/>
                    <a:pt x="1880" y="978"/>
                  </a:cubicBezTo>
                  <a:lnTo>
                    <a:pt x="1880" y="978"/>
                  </a:lnTo>
                  <a:cubicBezTo>
                    <a:pt x="1880" y="973"/>
                    <a:pt x="1875" y="968"/>
                    <a:pt x="1875" y="963"/>
                  </a:cubicBezTo>
                  <a:lnTo>
                    <a:pt x="1875" y="963"/>
                  </a:lnTo>
                  <a:cubicBezTo>
                    <a:pt x="1865" y="938"/>
                    <a:pt x="1855" y="917"/>
                    <a:pt x="1840" y="897"/>
                  </a:cubicBezTo>
                  <a:lnTo>
                    <a:pt x="1840" y="897"/>
                  </a:lnTo>
                  <a:cubicBezTo>
                    <a:pt x="1835" y="892"/>
                    <a:pt x="1835" y="882"/>
                    <a:pt x="1830" y="877"/>
                  </a:cubicBezTo>
                  <a:lnTo>
                    <a:pt x="1830" y="877"/>
                  </a:lnTo>
                  <a:cubicBezTo>
                    <a:pt x="1830" y="877"/>
                    <a:pt x="1830" y="877"/>
                    <a:pt x="1830" y="877"/>
                  </a:cubicBezTo>
                  <a:lnTo>
                    <a:pt x="1830" y="877"/>
                  </a:lnTo>
                  <a:cubicBezTo>
                    <a:pt x="1825" y="872"/>
                    <a:pt x="1825" y="872"/>
                    <a:pt x="1819" y="867"/>
                  </a:cubicBezTo>
                  <a:lnTo>
                    <a:pt x="1819" y="867"/>
                  </a:lnTo>
                  <a:cubicBezTo>
                    <a:pt x="1819" y="867"/>
                    <a:pt x="1819" y="862"/>
                    <a:pt x="1814" y="862"/>
                  </a:cubicBezTo>
                  <a:lnTo>
                    <a:pt x="1814" y="862"/>
                  </a:lnTo>
                  <a:cubicBezTo>
                    <a:pt x="1809" y="852"/>
                    <a:pt x="1804" y="847"/>
                    <a:pt x="1799" y="841"/>
                  </a:cubicBezTo>
                  <a:lnTo>
                    <a:pt x="1799" y="841"/>
                  </a:lnTo>
                  <a:cubicBezTo>
                    <a:pt x="1794" y="836"/>
                    <a:pt x="1794" y="831"/>
                    <a:pt x="1789" y="831"/>
                  </a:cubicBezTo>
                  <a:lnTo>
                    <a:pt x="1789" y="831"/>
                  </a:lnTo>
                  <a:cubicBezTo>
                    <a:pt x="1784" y="826"/>
                    <a:pt x="1784" y="826"/>
                    <a:pt x="1779" y="821"/>
                  </a:cubicBezTo>
                  <a:lnTo>
                    <a:pt x="1779" y="821"/>
                  </a:lnTo>
                  <a:cubicBezTo>
                    <a:pt x="1769" y="811"/>
                    <a:pt x="1764" y="806"/>
                    <a:pt x="1754" y="801"/>
                  </a:cubicBezTo>
                  <a:lnTo>
                    <a:pt x="1754" y="801"/>
                  </a:lnTo>
                  <a:cubicBezTo>
                    <a:pt x="1764" y="806"/>
                    <a:pt x="1774" y="811"/>
                    <a:pt x="1779" y="816"/>
                  </a:cubicBezTo>
                  <a:lnTo>
                    <a:pt x="1779" y="816"/>
                  </a:lnTo>
                  <a:cubicBezTo>
                    <a:pt x="1774" y="811"/>
                    <a:pt x="1764" y="806"/>
                    <a:pt x="1754" y="801"/>
                  </a:cubicBezTo>
                  <a:lnTo>
                    <a:pt x="1754" y="801"/>
                  </a:lnTo>
                  <a:cubicBezTo>
                    <a:pt x="1728" y="781"/>
                    <a:pt x="1703" y="760"/>
                    <a:pt x="1678" y="745"/>
                  </a:cubicBezTo>
                  <a:lnTo>
                    <a:pt x="1678" y="745"/>
                  </a:lnTo>
                  <a:cubicBezTo>
                    <a:pt x="1662" y="740"/>
                    <a:pt x="1652" y="730"/>
                    <a:pt x="1642" y="725"/>
                  </a:cubicBezTo>
                  <a:lnTo>
                    <a:pt x="1642" y="725"/>
                  </a:lnTo>
                  <a:cubicBezTo>
                    <a:pt x="1637" y="725"/>
                    <a:pt x="1637" y="720"/>
                    <a:pt x="1632" y="720"/>
                  </a:cubicBezTo>
                  <a:lnTo>
                    <a:pt x="1632" y="720"/>
                  </a:lnTo>
                  <a:cubicBezTo>
                    <a:pt x="1622" y="715"/>
                    <a:pt x="1607" y="710"/>
                    <a:pt x="1597" y="700"/>
                  </a:cubicBezTo>
                  <a:lnTo>
                    <a:pt x="1597" y="700"/>
                  </a:lnTo>
                  <a:cubicBezTo>
                    <a:pt x="1576" y="695"/>
                    <a:pt x="1561" y="684"/>
                    <a:pt x="1541" y="674"/>
                  </a:cubicBezTo>
                  <a:lnTo>
                    <a:pt x="1541" y="674"/>
                  </a:lnTo>
                  <a:cubicBezTo>
                    <a:pt x="1460" y="629"/>
                    <a:pt x="1389" y="588"/>
                    <a:pt x="1364" y="573"/>
                  </a:cubicBezTo>
                  <a:lnTo>
                    <a:pt x="1364" y="573"/>
                  </a:lnTo>
                  <a:lnTo>
                    <a:pt x="1358" y="568"/>
                  </a:lnTo>
                  <a:cubicBezTo>
                    <a:pt x="1358" y="568"/>
                    <a:pt x="1358" y="568"/>
                    <a:pt x="1358" y="568"/>
                  </a:cubicBezTo>
                  <a:lnTo>
                    <a:pt x="1358" y="568"/>
                  </a:lnTo>
                  <a:cubicBezTo>
                    <a:pt x="1328" y="538"/>
                    <a:pt x="1065" y="244"/>
                    <a:pt x="882" y="31"/>
                  </a:cubicBezTo>
                  <a:lnTo>
                    <a:pt x="882" y="31"/>
                  </a:lnTo>
                  <a:cubicBezTo>
                    <a:pt x="715" y="208"/>
                    <a:pt x="361" y="173"/>
                    <a:pt x="183" y="1"/>
                  </a:cubicBezTo>
                  <a:lnTo>
                    <a:pt x="183" y="1"/>
                  </a:lnTo>
                  <a:cubicBezTo>
                    <a:pt x="183" y="6"/>
                    <a:pt x="153" y="41"/>
                    <a:pt x="153" y="46"/>
                  </a:cubicBezTo>
                  <a:moveTo>
                    <a:pt x="1495" y="654"/>
                  </a:moveTo>
                  <a:cubicBezTo>
                    <a:pt x="1495" y="654"/>
                    <a:pt x="1495" y="649"/>
                    <a:pt x="1490" y="649"/>
                  </a:cubicBezTo>
                  <a:lnTo>
                    <a:pt x="1490" y="649"/>
                  </a:lnTo>
                  <a:cubicBezTo>
                    <a:pt x="1450" y="629"/>
                    <a:pt x="1404" y="603"/>
                    <a:pt x="1364" y="573"/>
                  </a:cubicBezTo>
                  <a:lnTo>
                    <a:pt x="1364" y="573"/>
                  </a:lnTo>
                  <a:cubicBezTo>
                    <a:pt x="1424" y="608"/>
                    <a:pt x="1480" y="639"/>
                    <a:pt x="1541" y="674"/>
                  </a:cubicBezTo>
                  <a:lnTo>
                    <a:pt x="1541" y="674"/>
                  </a:lnTo>
                  <a:cubicBezTo>
                    <a:pt x="1526" y="664"/>
                    <a:pt x="1510" y="659"/>
                    <a:pt x="1495" y="654"/>
                  </a:cubicBezTo>
                  <a:close/>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2339698" y="2089558"/>
              <a:ext cx="144299" cy="418318"/>
            </a:xfrm>
            <a:custGeom>
              <a:rect b="b" l="l" r="r" t="t"/>
              <a:pathLst>
                <a:path extrusionOk="0" h="3673" w="1267">
                  <a:moveTo>
                    <a:pt x="899" y="0"/>
                  </a:moveTo>
                  <a:cubicBezTo>
                    <a:pt x="610" y="0"/>
                    <a:pt x="451" y="344"/>
                    <a:pt x="451" y="344"/>
                  </a:cubicBezTo>
                  <a:cubicBezTo>
                    <a:pt x="0" y="1545"/>
                    <a:pt x="299" y="3672"/>
                    <a:pt x="299" y="3672"/>
                  </a:cubicBezTo>
                  <a:lnTo>
                    <a:pt x="856" y="3657"/>
                  </a:lnTo>
                  <a:cubicBezTo>
                    <a:pt x="856" y="3657"/>
                    <a:pt x="1206" y="785"/>
                    <a:pt x="1236" y="430"/>
                  </a:cubicBezTo>
                  <a:cubicBezTo>
                    <a:pt x="1267" y="76"/>
                    <a:pt x="1140" y="76"/>
                    <a:pt x="1140" y="76"/>
                  </a:cubicBezTo>
                  <a:cubicBezTo>
                    <a:pt x="1052" y="22"/>
                    <a:pt x="971" y="0"/>
                    <a:pt x="899" y="0"/>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1750091" y="2456964"/>
              <a:ext cx="218783" cy="225047"/>
            </a:xfrm>
            <a:custGeom>
              <a:rect b="b" l="l" r="r" t="t"/>
              <a:pathLst>
                <a:path extrusionOk="0" h="1976" w="1921">
                  <a:moveTo>
                    <a:pt x="1221" y="41"/>
                  </a:moveTo>
                  <a:cubicBezTo>
                    <a:pt x="1221" y="41"/>
                    <a:pt x="1261" y="390"/>
                    <a:pt x="1211" y="634"/>
                  </a:cubicBezTo>
                  <a:lnTo>
                    <a:pt x="1211" y="634"/>
                  </a:lnTo>
                  <a:cubicBezTo>
                    <a:pt x="1180" y="689"/>
                    <a:pt x="593" y="1327"/>
                    <a:pt x="562" y="1363"/>
                  </a:cubicBezTo>
                  <a:lnTo>
                    <a:pt x="562" y="1363"/>
                  </a:lnTo>
                  <a:cubicBezTo>
                    <a:pt x="562" y="1363"/>
                    <a:pt x="562" y="1363"/>
                    <a:pt x="562" y="1363"/>
                  </a:cubicBezTo>
                  <a:lnTo>
                    <a:pt x="562" y="1363"/>
                  </a:lnTo>
                  <a:cubicBezTo>
                    <a:pt x="557" y="1363"/>
                    <a:pt x="552" y="1368"/>
                    <a:pt x="552" y="1368"/>
                  </a:cubicBezTo>
                  <a:lnTo>
                    <a:pt x="552" y="1368"/>
                  </a:lnTo>
                  <a:cubicBezTo>
                    <a:pt x="532" y="1383"/>
                    <a:pt x="456" y="1424"/>
                    <a:pt x="375" y="1469"/>
                  </a:cubicBezTo>
                  <a:lnTo>
                    <a:pt x="375" y="1469"/>
                  </a:lnTo>
                  <a:cubicBezTo>
                    <a:pt x="360" y="1479"/>
                    <a:pt x="340" y="1490"/>
                    <a:pt x="324" y="1495"/>
                  </a:cubicBezTo>
                  <a:lnTo>
                    <a:pt x="324" y="1495"/>
                  </a:lnTo>
                  <a:cubicBezTo>
                    <a:pt x="269" y="1525"/>
                    <a:pt x="213" y="1555"/>
                    <a:pt x="162" y="1596"/>
                  </a:cubicBezTo>
                  <a:lnTo>
                    <a:pt x="162" y="1596"/>
                  </a:lnTo>
                  <a:cubicBezTo>
                    <a:pt x="152" y="1601"/>
                    <a:pt x="147" y="1606"/>
                    <a:pt x="137" y="1611"/>
                  </a:cubicBezTo>
                  <a:lnTo>
                    <a:pt x="137" y="1611"/>
                  </a:lnTo>
                  <a:cubicBezTo>
                    <a:pt x="147" y="1606"/>
                    <a:pt x="152" y="1601"/>
                    <a:pt x="162" y="1596"/>
                  </a:cubicBezTo>
                  <a:lnTo>
                    <a:pt x="162" y="1596"/>
                  </a:lnTo>
                  <a:cubicBezTo>
                    <a:pt x="142" y="1611"/>
                    <a:pt x="122" y="1631"/>
                    <a:pt x="101" y="1657"/>
                  </a:cubicBezTo>
                  <a:lnTo>
                    <a:pt x="101" y="1657"/>
                  </a:lnTo>
                  <a:cubicBezTo>
                    <a:pt x="101" y="1657"/>
                    <a:pt x="96" y="1662"/>
                    <a:pt x="96" y="1662"/>
                  </a:cubicBezTo>
                  <a:lnTo>
                    <a:pt x="96" y="1662"/>
                  </a:lnTo>
                  <a:cubicBezTo>
                    <a:pt x="56" y="1718"/>
                    <a:pt x="0" y="1829"/>
                    <a:pt x="31" y="1900"/>
                  </a:cubicBezTo>
                  <a:lnTo>
                    <a:pt x="31" y="1900"/>
                  </a:lnTo>
                  <a:cubicBezTo>
                    <a:pt x="61" y="1971"/>
                    <a:pt x="157" y="1976"/>
                    <a:pt x="218" y="1966"/>
                  </a:cubicBezTo>
                  <a:lnTo>
                    <a:pt x="218" y="1966"/>
                  </a:lnTo>
                  <a:cubicBezTo>
                    <a:pt x="446" y="1930"/>
                    <a:pt x="684" y="1925"/>
                    <a:pt x="902" y="1844"/>
                  </a:cubicBezTo>
                  <a:lnTo>
                    <a:pt x="902" y="1844"/>
                  </a:lnTo>
                  <a:cubicBezTo>
                    <a:pt x="1104" y="1773"/>
                    <a:pt x="1292" y="1652"/>
                    <a:pt x="1479" y="1561"/>
                  </a:cubicBezTo>
                  <a:lnTo>
                    <a:pt x="1479" y="1561"/>
                  </a:lnTo>
                  <a:cubicBezTo>
                    <a:pt x="1581" y="1515"/>
                    <a:pt x="1692" y="1479"/>
                    <a:pt x="1793" y="1429"/>
                  </a:cubicBezTo>
                  <a:lnTo>
                    <a:pt x="1793" y="1429"/>
                  </a:lnTo>
                  <a:cubicBezTo>
                    <a:pt x="1839" y="1398"/>
                    <a:pt x="1890" y="1368"/>
                    <a:pt x="1910" y="1312"/>
                  </a:cubicBezTo>
                  <a:lnTo>
                    <a:pt x="1910" y="1312"/>
                  </a:lnTo>
                  <a:cubicBezTo>
                    <a:pt x="1920" y="1277"/>
                    <a:pt x="1920" y="1236"/>
                    <a:pt x="1915" y="1201"/>
                  </a:cubicBezTo>
                  <a:lnTo>
                    <a:pt x="1915" y="1201"/>
                  </a:lnTo>
                  <a:cubicBezTo>
                    <a:pt x="1905" y="1135"/>
                    <a:pt x="1864" y="922"/>
                    <a:pt x="1793" y="897"/>
                  </a:cubicBezTo>
                  <a:lnTo>
                    <a:pt x="1793" y="897"/>
                  </a:lnTo>
                  <a:cubicBezTo>
                    <a:pt x="1793" y="892"/>
                    <a:pt x="1788" y="892"/>
                    <a:pt x="1788" y="892"/>
                  </a:cubicBezTo>
                  <a:lnTo>
                    <a:pt x="1788" y="892"/>
                  </a:lnTo>
                  <a:cubicBezTo>
                    <a:pt x="1788" y="892"/>
                    <a:pt x="1793" y="892"/>
                    <a:pt x="1793" y="892"/>
                  </a:cubicBezTo>
                  <a:lnTo>
                    <a:pt x="1793" y="892"/>
                  </a:lnTo>
                  <a:cubicBezTo>
                    <a:pt x="1793" y="887"/>
                    <a:pt x="1788" y="882"/>
                    <a:pt x="1788" y="877"/>
                  </a:cubicBezTo>
                  <a:lnTo>
                    <a:pt x="1788" y="877"/>
                  </a:lnTo>
                  <a:cubicBezTo>
                    <a:pt x="1768" y="836"/>
                    <a:pt x="1733" y="796"/>
                    <a:pt x="1707" y="760"/>
                  </a:cubicBezTo>
                  <a:lnTo>
                    <a:pt x="1707" y="760"/>
                  </a:lnTo>
                  <a:cubicBezTo>
                    <a:pt x="1641" y="436"/>
                    <a:pt x="1707" y="0"/>
                    <a:pt x="1707" y="0"/>
                  </a:cubicBezTo>
                  <a:lnTo>
                    <a:pt x="1707" y="0"/>
                  </a:lnTo>
                  <a:lnTo>
                    <a:pt x="1221" y="41"/>
                  </a:lnTo>
                  <a:close/>
                </a:path>
              </a:pathLst>
            </a:custGeom>
            <a:solidFill>
              <a:srgbClr val="FFB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1966937" y="2585544"/>
              <a:ext cx="683" cy="5353"/>
            </a:xfrm>
            <a:custGeom>
              <a:rect b="b" l="l" r="r" t="t"/>
              <a:pathLst>
                <a:path extrusionOk="0" h="47" w="6">
                  <a:moveTo>
                    <a:pt x="6" y="47"/>
                  </a:moveTo>
                  <a:cubicBezTo>
                    <a:pt x="6" y="31"/>
                    <a:pt x="1" y="16"/>
                    <a:pt x="1" y="1"/>
                  </a:cubicBezTo>
                  <a:cubicBezTo>
                    <a:pt x="1" y="16"/>
                    <a:pt x="6" y="31"/>
                    <a:pt x="6" y="47"/>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849289" y="2624836"/>
              <a:ext cx="683" cy="114"/>
            </a:xfrm>
            <a:custGeom>
              <a:rect b="b" l="l" r="r" t="t"/>
              <a:pathLst>
                <a:path extrusionOk="0" h="1" w="6">
                  <a:moveTo>
                    <a:pt x="0" y="0"/>
                  </a:moveTo>
                  <a:cubicBezTo>
                    <a:pt x="0" y="0"/>
                    <a:pt x="5" y="0"/>
                    <a:pt x="5" y="0"/>
                  </a:cubicBezTo>
                  <a:cubicBezTo>
                    <a:pt x="5" y="0"/>
                    <a:pt x="0" y="0"/>
                    <a:pt x="0" y="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1852137" y="2623128"/>
              <a:ext cx="2506" cy="1253"/>
            </a:xfrm>
            <a:custGeom>
              <a:rect b="b" l="l" r="r" t="t"/>
              <a:pathLst>
                <a:path extrusionOk="0" h="11" w="22">
                  <a:moveTo>
                    <a:pt x="1" y="10"/>
                  </a:moveTo>
                  <a:cubicBezTo>
                    <a:pt x="6" y="5"/>
                    <a:pt x="16" y="0"/>
                    <a:pt x="21" y="0"/>
                  </a:cubicBezTo>
                  <a:cubicBezTo>
                    <a:pt x="16" y="0"/>
                    <a:pt x="6" y="5"/>
                    <a:pt x="1" y="1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1820475" y="2618458"/>
              <a:ext cx="1822" cy="1253"/>
            </a:xfrm>
            <a:custGeom>
              <a:rect b="b" l="l" r="r" t="t"/>
              <a:pathLst>
                <a:path extrusionOk="0" h="11" w="16">
                  <a:moveTo>
                    <a:pt x="15" y="11"/>
                  </a:moveTo>
                  <a:cubicBezTo>
                    <a:pt x="10" y="6"/>
                    <a:pt x="5" y="1"/>
                    <a:pt x="0" y="1"/>
                  </a:cubicBezTo>
                  <a:cubicBezTo>
                    <a:pt x="5" y="1"/>
                    <a:pt x="10" y="6"/>
                    <a:pt x="15" y="11"/>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1818653" y="2616750"/>
              <a:ext cx="797" cy="683"/>
            </a:xfrm>
            <a:custGeom>
              <a:rect b="b" l="l" r="r" t="t"/>
              <a:pathLst>
                <a:path extrusionOk="0" h="6" w="7">
                  <a:moveTo>
                    <a:pt x="1" y="0"/>
                  </a:moveTo>
                  <a:cubicBezTo>
                    <a:pt x="1" y="0"/>
                    <a:pt x="1" y="6"/>
                    <a:pt x="6" y="6"/>
                  </a:cubicBezTo>
                  <a:cubicBezTo>
                    <a:pt x="1" y="6"/>
                    <a:pt x="1" y="0"/>
                    <a:pt x="1" y="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1752369" y="2547505"/>
              <a:ext cx="216505" cy="133935"/>
            </a:xfrm>
            <a:custGeom>
              <a:rect b="b" l="l" r="r" t="t"/>
              <a:pathLst>
                <a:path extrusionOk="0" h="1176" w="1901">
                  <a:moveTo>
                    <a:pt x="1019" y="31"/>
                  </a:moveTo>
                  <a:cubicBezTo>
                    <a:pt x="836" y="244"/>
                    <a:pt x="568" y="538"/>
                    <a:pt x="542" y="568"/>
                  </a:cubicBezTo>
                  <a:lnTo>
                    <a:pt x="542" y="568"/>
                  </a:lnTo>
                  <a:cubicBezTo>
                    <a:pt x="537" y="568"/>
                    <a:pt x="537" y="568"/>
                    <a:pt x="537" y="573"/>
                  </a:cubicBezTo>
                  <a:lnTo>
                    <a:pt x="537" y="573"/>
                  </a:lnTo>
                  <a:lnTo>
                    <a:pt x="532" y="573"/>
                  </a:lnTo>
                  <a:cubicBezTo>
                    <a:pt x="512" y="588"/>
                    <a:pt x="436" y="629"/>
                    <a:pt x="355" y="674"/>
                  </a:cubicBezTo>
                  <a:lnTo>
                    <a:pt x="355" y="674"/>
                  </a:lnTo>
                  <a:cubicBezTo>
                    <a:pt x="340" y="684"/>
                    <a:pt x="320" y="695"/>
                    <a:pt x="304" y="700"/>
                  </a:cubicBezTo>
                  <a:lnTo>
                    <a:pt x="304" y="700"/>
                  </a:lnTo>
                  <a:cubicBezTo>
                    <a:pt x="289" y="710"/>
                    <a:pt x="279" y="715"/>
                    <a:pt x="264" y="720"/>
                  </a:cubicBezTo>
                  <a:lnTo>
                    <a:pt x="264" y="720"/>
                  </a:lnTo>
                  <a:cubicBezTo>
                    <a:pt x="264" y="720"/>
                    <a:pt x="259" y="725"/>
                    <a:pt x="259" y="725"/>
                  </a:cubicBezTo>
                  <a:lnTo>
                    <a:pt x="259" y="725"/>
                  </a:lnTo>
                  <a:cubicBezTo>
                    <a:pt x="244" y="730"/>
                    <a:pt x="233" y="740"/>
                    <a:pt x="218" y="745"/>
                  </a:cubicBezTo>
                  <a:lnTo>
                    <a:pt x="218" y="745"/>
                  </a:lnTo>
                  <a:cubicBezTo>
                    <a:pt x="193" y="760"/>
                    <a:pt x="168" y="781"/>
                    <a:pt x="142" y="801"/>
                  </a:cubicBezTo>
                  <a:lnTo>
                    <a:pt x="142" y="801"/>
                  </a:lnTo>
                  <a:cubicBezTo>
                    <a:pt x="132" y="806"/>
                    <a:pt x="127" y="811"/>
                    <a:pt x="117" y="816"/>
                  </a:cubicBezTo>
                  <a:lnTo>
                    <a:pt x="117" y="816"/>
                  </a:lnTo>
                  <a:cubicBezTo>
                    <a:pt x="127" y="811"/>
                    <a:pt x="132" y="806"/>
                    <a:pt x="142" y="801"/>
                  </a:cubicBezTo>
                  <a:lnTo>
                    <a:pt x="142" y="801"/>
                  </a:lnTo>
                  <a:cubicBezTo>
                    <a:pt x="132" y="806"/>
                    <a:pt x="127" y="816"/>
                    <a:pt x="117" y="821"/>
                  </a:cubicBezTo>
                  <a:lnTo>
                    <a:pt x="117" y="821"/>
                  </a:lnTo>
                  <a:cubicBezTo>
                    <a:pt x="117" y="826"/>
                    <a:pt x="112" y="826"/>
                    <a:pt x="107" y="831"/>
                  </a:cubicBezTo>
                  <a:lnTo>
                    <a:pt x="107" y="831"/>
                  </a:lnTo>
                  <a:cubicBezTo>
                    <a:pt x="107" y="831"/>
                    <a:pt x="102" y="836"/>
                    <a:pt x="102" y="841"/>
                  </a:cubicBezTo>
                  <a:lnTo>
                    <a:pt x="102" y="841"/>
                  </a:lnTo>
                  <a:cubicBezTo>
                    <a:pt x="92" y="847"/>
                    <a:pt x="87" y="852"/>
                    <a:pt x="81" y="862"/>
                  </a:cubicBezTo>
                  <a:lnTo>
                    <a:pt x="81" y="862"/>
                  </a:lnTo>
                  <a:cubicBezTo>
                    <a:pt x="81" y="862"/>
                    <a:pt x="76" y="867"/>
                    <a:pt x="76" y="867"/>
                  </a:cubicBezTo>
                  <a:lnTo>
                    <a:pt x="76" y="867"/>
                  </a:lnTo>
                  <a:cubicBezTo>
                    <a:pt x="71" y="872"/>
                    <a:pt x="71" y="872"/>
                    <a:pt x="66" y="877"/>
                  </a:cubicBezTo>
                  <a:lnTo>
                    <a:pt x="66" y="877"/>
                  </a:lnTo>
                  <a:cubicBezTo>
                    <a:pt x="66" y="877"/>
                    <a:pt x="66" y="877"/>
                    <a:pt x="66" y="877"/>
                  </a:cubicBezTo>
                  <a:lnTo>
                    <a:pt x="66" y="877"/>
                  </a:lnTo>
                  <a:cubicBezTo>
                    <a:pt x="66" y="882"/>
                    <a:pt x="61" y="892"/>
                    <a:pt x="56" y="897"/>
                  </a:cubicBezTo>
                  <a:lnTo>
                    <a:pt x="56" y="897"/>
                  </a:lnTo>
                  <a:cubicBezTo>
                    <a:pt x="46" y="917"/>
                    <a:pt x="31" y="938"/>
                    <a:pt x="21" y="963"/>
                  </a:cubicBezTo>
                  <a:lnTo>
                    <a:pt x="21" y="963"/>
                  </a:lnTo>
                  <a:cubicBezTo>
                    <a:pt x="21" y="968"/>
                    <a:pt x="21" y="973"/>
                    <a:pt x="16" y="978"/>
                  </a:cubicBezTo>
                  <a:lnTo>
                    <a:pt x="16" y="978"/>
                  </a:lnTo>
                  <a:cubicBezTo>
                    <a:pt x="11" y="993"/>
                    <a:pt x="11" y="1004"/>
                    <a:pt x="5" y="1014"/>
                  </a:cubicBezTo>
                  <a:lnTo>
                    <a:pt x="5" y="1014"/>
                  </a:lnTo>
                  <a:cubicBezTo>
                    <a:pt x="5" y="1024"/>
                    <a:pt x="0" y="1034"/>
                    <a:pt x="0" y="1049"/>
                  </a:cubicBezTo>
                  <a:lnTo>
                    <a:pt x="0" y="1049"/>
                  </a:lnTo>
                  <a:cubicBezTo>
                    <a:pt x="0" y="1059"/>
                    <a:pt x="0" y="1069"/>
                    <a:pt x="0" y="1075"/>
                  </a:cubicBezTo>
                  <a:lnTo>
                    <a:pt x="0" y="1075"/>
                  </a:lnTo>
                  <a:lnTo>
                    <a:pt x="0" y="1080"/>
                  </a:lnTo>
                  <a:lnTo>
                    <a:pt x="0" y="1080"/>
                  </a:lnTo>
                  <a:cubicBezTo>
                    <a:pt x="5" y="1090"/>
                    <a:pt x="5" y="1095"/>
                    <a:pt x="11" y="1105"/>
                  </a:cubicBezTo>
                  <a:lnTo>
                    <a:pt x="11" y="1105"/>
                  </a:lnTo>
                  <a:cubicBezTo>
                    <a:pt x="31" y="1156"/>
                    <a:pt x="81" y="1171"/>
                    <a:pt x="132" y="1171"/>
                  </a:cubicBezTo>
                  <a:lnTo>
                    <a:pt x="132" y="1171"/>
                  </a:lnTo>
                  <a:cubicBezTo>
                    <a:pt x="152" y="1176"/>
                    <a:pt x="178" y="1171"/>
                    <a:pt x="198" y="1171"/>
                  </a:cubicBezTo>
                  <a:lnTo>
                    <a:pt x="198" y="1171"/>
                  </a:lnTo>
                  <a:cubicBezTo>
                    <a:pt x="309" y="1150"/>
                    <a:pt x="426" y="1140"/>
                    <a:pt x="542" y="1125"/>
                  </a:cubicBezTo>
                  <a:lnTo>
                    <a:pt x="542" y="1125"/>
                  </a:lnTo>
                  <a:cubicBezTo>
                    <a:pt x="588" y="1120"/>
                    <a:pt x="629" y="1115"/>
                    <a:pt x="674" y="1105"/>
                  </a:cubicBezTo>
                  <a:lnTo>
                    <a:pt x="674" y="1105"/>
                  </a:lnTo>
                  <a:cubicBezTo>
                    <a:pt x="689" y="1105"/>
                    <a:pt x="705" y="1100"/>
                    <a:pt x="720" y="1100"/>
                  </a:cubicBezTo>
                  <a:lnTo>
                    <a:pt x="720" y="1100"/>
                  </a:lnTo>
                  <a:cubicBezTo>
                    <a:pt x="745" y="1090"/>
                    <a:pt x="770" y="1085"/>
                    <a:pt x="801" y="1080"/>
                  </a:cubicBezTo>
                  <a:lnTo>
                    <a:pt x="801" y="1080"/>
                  </a:lnTo>
                  <a:cubicBezTo>
                    <a:pt x="816" y="1075"/>
                    <a:pt x="826" y="1069"/>
                    <a:pt x="841" y="1064"/>
                  </a:cubicBezTo>
                  <a:lnTo>
                    <a:pt x="841" y="1064"/>
                  </a:lnTo>
                  <a:cubicBezTo>
                    <a:pt x="856" y="1059"/>
                    <a:pt x="872" y="1054"/>
                    <a:pt x="882" y="1049"/>
                  </a:cubicBezTo>
                  <a:lnTo>
                    <a:pt x="882" y="1049"/>
                  </a:lnTo>
                  <a:cubicBezTo>
                    <a:pt x="932" y="1034"/>
                    <a:pt x="983" y="1009"/>
                    <a:pt x="1029" y="988"/>
                  </a:cubicBezTo>
                  <a:lnTo>
                    <a:pt x="1029" y="988"/>
                  </a:lnTo>
                  <a:cubicBezTo>
                    <a:pt x="1090" y="958"/>
                    <a:pt x="1150" y="928"/>
                    <a:pt x="1211" y="897"/>
                  </a:cubicBezTo>
                  <a:lnTo>
                    <a:pt x="1211" y="897"/>
                  </a:lnTo>
                  <a:cubicBezTo>
                    <a:pt x="1292" y="852"/>
                    <a:pt x="1378" y="806"/>
                    <a:pt x="1459" y="766"/>
                  </a:cubicBezTo>
                  <a:lnTo>
                    <a:pt x="1459" y="766"/>
                  </a:lnTo>
                  <a:cubicBezTo>
                    <a:pt x="1485" y="755"/>
                    <a:pt x="1510" y="745"/>
                    <a:pt x="1535" y="735"/>
                  </a:cubicBezTo>
                  <a:lnTo>
                    <a:pt x="1535" y="735"/>
                  </a:lnTo>
                  <a:cubicBezTo>
                    <a:pt x="1566" y="725"/>
                    <a:pt x="1591" y="710"/>
                    <a:pt x="1616" y="700"/>
                  </a:cubicBezTo>
                  <a:lnTo>
                    <a:pt x="1616" y="700"/>
                  </a:lnTo>
                  <a:cubicBezTo>
                    <a:pt x="1667" y="679"/>
                    <a:pt x="1723" y="659"/>
                    <a:pt x="1773" y="634"/>
                  </a:cubicBezTo>
                  <a:lnTo>
                    <a:pt x="1773" y="634"/>
                  </a:lnTo>
                  <a:cubicBezTo>
                    <a:pt x="1804" y="614"/>
                    <a:pt x="1834" y="593"/>
                    <a:pt x="1859" y="568"/>
                  </a:cubicBezTo>
                  <a:lnTo>
                    <a:pt x="1859" y="568"/>
                  </a:lnTo>
                  <a:cubicBezTo>
                    <a:pt x="1865" y="563"/>
                    <a:pt x="1865" y="558"/>
                    <a:pt x="1870" y="553"/>
                  </a:cubicBezTo>
                  <a:lnTo>
                    <a:pt x="1870" y="553"/>
                  </a:lnTo>
                  <a:cubicBezTo>
                    <a:pt x="1880" y="543"/>
                    <a:pt x="1885" y="527"/>
                    <a:pt x="1890" y="517"/>
                  </a:cubicBezTo>
                  <a:lnTo>
                    <a:pt x="1890" y="517"/>
                  </a:lnTo>
                  <a:cubicBezTo>
                    <a:pt x="1895" y="502"/>
                    <a:pt x="1895" y="487"/>
                    <a:pt x="1900" y="477"/>
                  </a:cubicBezTo>
                  <a:lnTo>
                    <a:pt x="1900" y="477"/>
                  </a:lnTo>
                  <a:cubicBezTo>
                    <a:pt x="1900" y="472"/>
                    <a:pt x="1900" y="467"/>
                    <a:pt x="1900" y="462"/>
                  </a:cubicBezTo>
                  <a:lnTo>
                    <a:pt x="1900" y="462"/>
                  </a:lnTo>
                  <a:cubicBezTo>
                    <a:pt x="1900" y="441"/>
                    <a:pt x="1895" y="421"/>
                    <a:pt x="1895" y="406"/>
                  </a:cubicBezTo>
                  <a:lnTo>
                    <a:pt x="1895" y="406"/>
                  </a:lnTo>
                  <a:cubicBezTo>
                    <a:pt x="1890" y="386"/>
                    <a:pt x="1885" y="350"/>
                    <a:pt x="1875" y="310"/>
                  </a:cubicBezTo>
                  <a:lnTo>
                    <a:pt x="1875" y="310"/>
                  </a:lnTo>
                  <a:cubicBezTo>
                    <a:pt x="1875" y="305"/>
                    <a:pt x="1870" y="294"/>
                    <a:pt x="1870" y="284"/>
                  </a:cubicBezTo>
                  <a:lnTo>
                    <a:pt x="1870" y="284"/>
                  </a:lnTo>
                  <a:cubicBezTo>
                    <a:pt x="1865" y="269"/>
                    <a:pt x="1859" y="254"/>
                    <a:pt x="1854" y="244"/>
                  </a:cubicBezTo>
                  <a:lnTo>
                    <a:pt x="1854" y="244"/>
                  </a:lnTo>
                  <a:cubicBezTo>
                    <a:pt x="1854" y="229"/>
                    <a:pt x="1849" y="218"/>
                    <a:pt x="1844" y="208"/>
                  </a:cubicBezTo>
                  <a:lnTo>
                    <a:pt x="1844" y="208"/>
                  </a:lnTo>
                  <a:cubicBezTo>
                    <a:pt x="1839" y="193"/>
                    <a:pt x="1834" y="183"/>
                    <a:pt x="1829" y="168"/>
                  </a:cubicBezTo>
                  <a:lnTo>
                    <a:pt x="1829" y="168"/>
                  </a:lnTo>
                  <a:cubicBezTo>
                    <a:pt x="1824" y="163"/>
                    <a:pt x="1824" y="158"/>
                    <a:pt x="1819" y="148"/>
                  </a:cubicBezTo>
                  <a:lnTo>
                    <a:pt x="1819" y="148"/>
                  </a:lnTo>
                  <a:cubicBezTo>
                    <a:pt x="1799" y="112"/>
                    <a:pt x="1768" y="82"/>
                    <a:pt x="1748" y="46"/>
                  </a:cubicBezTo>
                  <a:lnTo>
                    <a:pt x="1748" y="46"/>
                  </a:lnTo>
                  <a:cubicBezTo>
                    <a:pt x="1743" y="41"/>
                    <a:pt x="1713" y="6"/>
                    <a:pt x="1713" y="1"/>
                  </a:cubicBezTo>
                  <a:lnTo>
                    <a:pt x="1713" y="1"/>
                  </a:lnTo>
                  <a:cubicBezTo>
                    <a:pt x="1535" y="173"/>
                    <a:pt x="1181" y="208"/>
                    <a:pt x="1019" y="31"/>
                  </a:cubicBezTo>
                  <a:moveTo>
                    <a:pt x="532" y="573"/>
                  </a:moveTo>
                  <a:cubicBezTo>
                    <a:pt x="492" y="603"/>
                    <a:pt x="451" y="629"/>
                    <a:pt x="406" y="649"/>
                  </a:cubicBezTo>
                  <a:lnTo>
                    <a:pt x="406" y="649"/>
                  </a:lnTo>
                  <a:lnTo>
                    <a:pt x="401" y="654"/>
                  </a:lnTo>
                  <a:cubicBezTo>
                    <a:pt x="385" y="659"/>
                    <a:pt x="375" y="669"/>
                    <a:pt x="360" y="674"/>
                  </a:cubicBezTo>
                  <a:lnTo>
                    <a:pt x="360" y="674"/>
                  </a:lnTo>
                  <a:cubicBezTo>
                    <a:pt x="416" y="639"/>
                    <a:pt x="472" y="608"/>
                    <a:pt x="532" y="573"/>
                  </a:cubicBezTo>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1838925" y="2089558"/>
              <a:ext cx="144299" cy="418318"/>
            </a:xfrm>
            <a:custGeom>
              <a:rect b="b" l="l" r="r" t="t"/>
              <a:pathLst>
                <a:path extrusionOk="0" h="3673" w="1267">
                  <a:moveTo>
                    <a:pt x="370" y="0"/>
                  </a:moveTo>
                  <a:cubicBezTo>
                    <a:pt x="297" y="0"/>
                    <a:pt x="216" y="22"/>
                    <a:pt x="127" y="76"/>
                  </a:cubicBezTo>
                  <a:cubicBezTo>
                    <a:pt x="127" y="76"/>
                    <a:pt x="0" y="76"/>
                    <a:pt x="31" y="430"/>
                  </a:cubicBezTo>
                  <a:cubicBezTo>
                    <a:pt x="66" y="785"/>
                    <a:pt x="416" y="3657"/>
                    <a:pt x="416" y="3657"/>
                  </a:cubicBezTo>
                  <a:lnTo>
                    <a:pt x="968" y="3672"/>
                  </a:lnTo>
                  <a:cubicBezTo>
                    <a:pt x="968" y="3672"/>
                    <a:pt x="1267" y="1545"/>
                    <a:pt x="816" y="344"/>
                  </a:cubicBezTo>
                  <a:cubicBezTo>
                    <a:pt x="816" y="344"/>
                    <a:pt x="660" y="0"/>
                    <a:pt x="370" y="0"/>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2068527" y="1824653"/>
              <a:ext cx="185868" cy="237802"/>
            </a:xfrm>
            <a:custGeom>
              <a:rect b="b" l="l" r="r" t="t"/>
              <a:pathLst>
                <a:path extrusionOk="0" h="2088" w="1632">
                  <a:moveTo>
                    <a:pt x="92" y="0"/>
                  </a:moveTo>
                  <a:cubicBezTo>
                    <a:pt x="41" y="0"/>
                    <a:pt x="0" y="41"/>
                    <a:pt x="0" y="87"/>
                  </a:cubicBezTo>
                  <a:lnTo>
                    <a:pt x="97" y="1996"/>
                  </a:lnTo>
                  <a:cubicBezTo>
                    <a:pt x="97" y="2047"/>
                    <a:pt x="137" y="2087"/>
                    <a:pt x="188" y="2087"/>
                  </a:cubicBezTo>
                  <a:lnTo>
                    <a:pt x="1429" y="2087"/>
                  </a:lnTo>
                  <a:cubicBezTo>
                    <a:pt x="1474" y="2087"/>
                    <a:pt x="1515" y="2047"/>
                    <a:pt x="1515" y="1996"/>
                  </a:cubicBezTo>
                  <a:lnTo>
                    <a:pt x="1631" y="87"/>
                  </a:lnTo>
                  <a:cubicBezTo>
                    <a:pt x="1631" y="41"/>
                    <a:pt x="1596" y="0"/>
                    <a:pt x="1545" y="0"/>
                  </a:cubicBezTo>
                  <a:close/>
                </a:path>
              </a:pathLst>
            </a:custGeom>
            <a:solidFill>
              <a:srgbClr val="0A1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2311339" y="1727164"/>
              <a:ext cx="172657" cy="272994"/>
            </a:xfrm>
            <a:custGeom>
              <a:rect b="b" l="l" r="r" t="t"/>
              <a:pathLst>
                <a:path extrusionOk="0" h="2397" w="1516">
                  <a:moveTo>
                    <a:pt x="26" y="355"/>
                  </a:moveTo>
                  <a:cubicBezTo>
                    <a:pt x="36" y="446"/>
                    <a:pt x="77" y="527"/>
                    <a:pt x="117" y="603"/>
                  </a:cubicBezTo>
                  <a:lnTo>
                    <a:pt x="117" y="603"/>
                  </a:lnTo>
                  <a:cubicBezTo>
                    <a:pt x="361" y="1069"/>
                    <a:pt x="589" y="1550"/>
                    <a:pt x="852" y="2001"/>
                  </a:cubicBezTo>
                  <a:lnTo>
                    <a:pt x="852" y="2001"/>
                  </a:lnTo>
                  <a:cubicBezTo>
                    <a:pt x="918" y="2118"/>
                    <a:pt x="984" y="2244"/>
                    <a:pt x="1095" y="2320"/>
                  </a:cubicBezTo>
                  <a:lnTo>
                    <a:pt x="1095" y="2320"/>
                  </a:lnTo>
                  <a:cubicBezTo>
                    <a:pt x="1212" y="2396"/>
                    <a:pt x="1384" y="2396"/>
                    <a:pt x="1465" y="2280"/>
                  </a:cubicBezTo>
                  <a:lnTo>
                    <a:pt x="1465" y="2280"/>
                  </a:lnTo>
                  <a:cubicBezTo>
                    <a:pt x="1511" y="2214"/>
                    <a:pt x="1516" y="2128"/>
                    <a:pt x="1511" y="2052"/>
                  </a:cubicBezTo>
                  <a:lnTo>
                    <a:pt x="1511" y="2052"/>
                  </a:lnTo>
                  <a:cubicBezTo>
                    <a:pt x="1500" y="1895"/>
                    <a:pt x="1455" y="1743"/>
                    <a:pt x="1394" y="1601"/>
                  </a:cubicBezTo>
                  <a:lnTo>
                    <a:pt x="1394" y="1601"/>
                  </a:lnTo>
                  <a:cubicBezTo>
                    <a:pt x="1283" y="1312"/>
                    <a:pt x="1136" y="1044"/>
                    <a:pt x="989" y="770"/>
                  </a:cubicBezTo>
                  <a:lnTo>
                    <a:pt x="989" y="770"/>
                  </a:lnTo>
                  <a:cubicBezTo>
                    <a:pt x="872" y="563"/>
                    <a:pt x="761" y="355"/>
                    <a:pt x="624" y="162"/>
                  </a:cubicBezTo>
                  <a:lnTo>
                    <a:pt x="624" y="162"/>
                  </a:lnTo>
                  <a:cubicBezTo>
                    <a:pt x="604" y="137"/>
                    <a:pt x="584" y="107"/>
                    <a:pt x="558" y="81"/>
                  </a:cubicBezTo>
                  <a:lnTo>
                    <a:pt x="558" y="81"/>
                  </a:lnTo>
                  <a:cubicBezTo>
                    <a:pt x="538" y="61"/>
                    <a:pt x="513" y="41"/>
                    <a:pt x="487" y="31"/>
                  </a:cubicBezTo>
                  <a:lnTo>
                    <a:pt x="487" y="31"/>
                  </a:lnTo>
                  <a:cubicBezTo>
                    <a:pt x="447" y="5"/>
                    <a:pt x="406" y="0"/>
                    <a:pt x="361" y="0"/>
                  </a:cubicBezTo>
                  <a:lnTo>
                    <a:pt x="361" y="0"/>
                  </a:lnTo>
                  <a:cubicBezTo>
                    <a:pt x="183" y="0"/>
                    <a:pt x="1" y="157"/>
                    <a:pt x="26" y="355"/>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290042" y="1675800"/>
              <a:ext cx="147260" cy="198624"/>
            </a:xfrm>
            <a:custGeom>
              <a:rect b="b" l="l" r="r" t="t"/>
              <a:pathLst>
                <a:path extrusionOk="0" h="1744" w="1293">
                  <a:moveTo>
                    <a:pt x="4" y="0"/>
                  </a:moveTo>
                  <a:cubicBezTo>
                    <a:pt x="2" y="0"/>
                    <a:pt x="1" y="0"/>
                    <a:pt x="1" y="1"/>
                  </a:cubicBezTo>
                  <a:lnTo>
                    <a:pt x="310" y="1743"/>
                  </a:lnTo>
                  <a:lnTo>
                    <a:pt x="1292" y="1272"/>
                  </a:lnTo>
                  <a:cubicBezTo>
                    <a:pt x="1292" y="1272"/>
                    <a:pt x="841" y="208"/>
                    <a:pt x="446" y="77"/>
                  </a:cubicBezTo>
                  <a:cubicBezTo>
                    <a:pt x="436" y="77"/>
                    <a:pt x="50" y="0"/>
                    <a:pt x="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198930" y="1916333"/>
              <a:ext cx="290875" cy="103982"/>
            </a:xfrm>
            <a:custGeom>
              <a:rect b="b" l="l" r="r" t="t"/>
              <a:pathLst>
                <a:path extrusionOk="0" h="913" w="2554">
                  <a:moveTo>
                    <a:pt x="436" y="183"/>
                  </a:moveTo>
                  <a:lnTo>
                    <a:pt x="46" y="133"/>
                  </a:lnTo>
                  <a:cubicBezTo>
                    <a:pt x="20" y="168"/>
                    <a:pt x="0" y="209"/>
                    <a:pt x="36" y="244"/>
                  </a:cubicBezTo>
                  <a:lnTo>
                    <a:pt x="36" y="244"/>
                  </a:lnTo>
                  <a:cubicBezTo>
                    <a:pt x="61" y="274"/>
                    <a:pt x="96" y="290"/>
                    <a:pt x="127" y="310"/>
                  </a:cubicBezTo>
                  <a:lnTo>
                    <a:pt x="127" y="310"/>
                  </a:lnTo>
                  <a:cubicBezTo>
                    <a:pt x="137" y="320"/>
                    <a:pt x="213" y="366"/>
                    <a:pt x="213" y="381"/>
                  </a:cubicBezTo>
                  <a:lnTo>
                    <a:pt x="213" y="381"/>
                  </a:lnTo>
                  <a:cubicBezTo>
                    <a:pt x="213" y="431"/>
                    <a:pt x="193" y="467"/>
                    <a:pt x="238" y="502"/>
                  </a:cubicBezTo>
                  <a:lnTo>
                    <a:pt x="238" y="502"/>
                  </a:lnTo>
                  <a:cubicBezTo>
                    <a:pt x="269" y="523"/>
                    <a:pt x="299" y="543"/>
                    <a:pt x="309" y="578"/>
                  </a:cubicBezTo>
                  <a:lnTo>
                    <a:pt x="309" y="578"/>
                  </a:lnTo>
                  <a:cubicBezTo>
                    <a:pt x="329" y="629"/>
                    <a:pt x="299" y="670"/>
                    <a:pt x="329" y="720"/>
                  </a:cubicBezTo>
                  <a:lnTo>
                    <a:pt x="329" y="720"/>
                  </a:lnTo>
                  <a:cubicBezTo>
                    <a:pt x="350" y="756"/>
                    <a:pt x="395" y="811"/>
                    <a:pt x="441" y="806"/>
                  </a:cubicBezTo>
                  <a:lnTo>
                    <a:pt x="441" y="806"/>
                  </a:lnTo>
                  <a:cubicBezTo>
                    <a:pt x="441" y="806"/>
                    <a:pt x="826" y="715"/>
                    <a:pt x="826" y="715"/>
                  </a:cubicBezTo>
                  <a:lnTo>
                    <a:pt x="826" y="715"/>
                  </a:lnTo>
                  <a:cubicBezTo>
                    <a:pt x="912" y="700"/>
                    <a:pt x="1034" y="735"/>
                    <a:pt x="1125" y="746"/>
                  </a:cubicBezTo>
                  <a:lnTo>
                    <a:pt x="1125" y="746"/>
                  </a:lnTo>
                  <a:cubicBezTo>
                    <a:pt x="1221" y="756"/>
                    <a:pt x="1322" y="771"/>
                    <a:pt x="1419" y="786"/>
                  </a:cubicBezTo>
                  <a:lnTo>
                    <a:pt x="1419" y="786"/>
                  </a:lnTo>
                  <a:cubicBezTo>
                    <a:pt x="1662" y="822"/>
                    <a:pt x="1905" y="913"/>
                    <a:pt x="2148" y="832"/>
                  </a:cubicBezTo>
                  <a:lnTo>
                    <a:pt x="2148" y="832"/>
                  </a:lnTo>
                  <a:cubicBezTo>
                    <a:pt x="2325" y="776"/>
                    <a:pt x="2553" y="624"/>
                    <a:pt x="2477" y="396"/>
                  </a:cubicBezTo>
                  <a:lnTo>
                    <a:pt x="2477" y="396"/>
                  </a:lnTo>
                  <a:cubicBezTo>
                    <a:pt x="2437" y="274"/>
                    <a:pt x="2300" y="138"/>
                    <a:pt x="2178" y="128"/>
                  </a:cubicBezTo>
                  <a:lnTo>
                    <a:pt x="2178" y="128"/>
                  </a:lnTo>
                  <a:cubicBezTo>
                    <a:pt x="1905" y="112"/>
                    <a:pt x="836" y="229"/>
                    <a:pt x="836" y="229"/>
                  </a:cubicBezTo>
                  <a:lnTo>
                    <a:pt x="836" y="229"/>
                  </a:lnTo>
                  <a:lnTo>
                    <a:pt x="618" y="112"/>
                  </a:lnTo>
                  <a:lnTo>
                    <a:pt x="446" y="1"/>
                  </a:lnTo>
                  <a:cubicBezTo>
                    <a:pt x="446" y="1"/>
                    <a:pt x="431" y="112"/>
                    <a:pt x="436" y="183"/>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1832548" y="1916333"/>
              <a:ext cx="290875" cy="103982"/>
            </a:xfrm>
            <a:custGeom>
              <a:rect b="b" l="l" r="r" t="t"/>
              <a:pathLst>
                <a:path extrusionOk="0" h="913" w="2554">
                  <a:moveTo>
                    <a:pt x="1936" y="112"/>
                  </a:moveTo>
                  <a:lnTo>
                    <a:pt x="1718" y="229"/>
                  </a:lnTo>
                  <a:cubicBezTo>
                    <a:pt x="1718" y="229"/>
                    <a:pt x="644" y="112"/>
                    <a:pt x="370" y="128"/>
                  </a:cubicBezTo>
                  <a:lnTo>
                    <a:pt x="370" y="128"/>
                  </a:lnTo>
                  <a:cubicBezTo>
                    <a:pt x="254" y="138"/>
                    <a:pt x="117" y="274"/>
                    <a:pt x="77" y="396"/>
                  </a:cubicBezTo>
                  <a:lnTo>
                    <a:pt x="77" y="396"/>
                  </a:lnTo>
                  <a:cubicBezTo>
                    <a:pt x="1" y="624"/>
                    <a:pt x="228" y="776"/>
                    <a:pt x="406" y="832"/>
                  </a:cubicBezTo>
                  <a:lnTo>
                    <a:pt x="406" y="832"/>
                  </a:lnTo>
                  <a:cubicBezTo>
                    <a:pt x="649" y="913"/>
                    <a:pt x="887" y="822"/>
                    <a:pt x="1130" y="786"/>
                  </a:cubicBezTo>
                  <a:lnTo>
                    <a:pt x="1130" y="786"/>
                  </a:lnTo>
                  <a:cubicBezTo>
                    <a:pt x="1231" y="771"/>
                    <a:pt x="1328" y="756"/>
                    <a:pt x="1429" y="746"/>
                  </a:cubicBezTo>
                  <a:lnTo>
                    <a:pt x="1429" y="746"/>
                  </a:lnTo>
                  <a:cubicBezTo>
                    <a:pt x="1520" y="735"/>
                    <a:pt x="1637" y="700"/>
                    <a:pt x="1728" y="715"/>
                  </a:cubicBezTo>
                  <a:lnTo>
                    <a:pt x="1728" y="715"/>
                  </a:lnTo>
                  <a:cubicBezTo>
                    <a:pt x="1728" y="715"/>
                    <a:pt x="2113" y="806"/>
                    <a:pt x="2113" y="806"/>
                  </a:cubicBezTo>
                  <a:lnTo>
                    <a:pt x="2113" y="806"/>
                  </a:lnTo>
                  <a:cubicBezTo>
                    <a:pt x="2158" y="811"/>
                    <a:pt x="2204" y="756"/>
                    <a:pt x="2224" y="720"/>
                  </a:cubicBezTo>
                  <a:lnTo>
                    <a:pt x="2224" y="720"/>
                  </a:lnTo>
                  <a:cubicBezTo>
                    <a:pt x="2255" y="670"/>
                    <a:pt x="2224" y="629"/>
                    <a:pt x="2240" y="578"/>
                  </a:cubicBezTo>
                  <a:lnTo>
                    <a:pt x="2240" y="578"/>
                  </a:lnTo>
                  <a:cubicBezTo>
                    <a:pt x="2250" y="543"/>
                    <a:pt x="2285" y="523"/>
                    <a:pt x="2316" y="502"/>
                  </a:cubicBezTo>
                  <a:lnTo>
                    <a:pt x="2316" y="502"/>
                  </a:lnTo>
                  <a:cubicBezTo>
                    <a:pt x="2361" y="467"/>
                    <a:pt x="2341" y="431"/>
                    <a:pt x="2336" y="381"/>
                  </a:cubicBezTo>
                  <a:lnTo>
                    <a:pt x="2336" y="381"/>
                  </a:lnTo>
                  <a:cubicBezTo>
                    <a:pt x="2336" y="366"/>
                    <a:pt x="2417" y="320"/>
                    <a:pt x="2422" y="310"/>
                  </a:cubicBezTo>
                  <a:lnTo>
                    <a:pt x="2422" y="310"/>
                  </a:lnTo>
                  <a:cubicBezTo>
                    <a:pt x="2452" y="290"/>
                    <a:pt x="2493" y="274"/>
                    <a:pt x="2518" y="244"/>
                  </a:cubicBezTo>
                  <a:lnTo>
                    <a:pt x="2518" y="244"/>
                  </a:lnTo>
                  <a:cubicBezTo>
                    <a:pt x="2554" y="209"/>
                    <a:pt x="2528" y="168"/>
                    <a:pt x="2508" y="133"/>
                  </a:cubicBezTo>
                  <a:lnTo>
                    <a:pt x="2508" y="133"/>
                  </a:lnTo>
                  <a:lnTo>
                    <a:pt x="2118" y="183"/>
                  </a:lnTo>
                  <a:cubicBezTo>
                    <a:pt x="2118" y="112"/>
                    <a:pt x="2108" y="1"/>
                    <a:pt x="2108" y="1"/>
                  </a:cubicBezTo>
                  <a:lnTo>
                    <a:pt x="2108" y="1"/>
                  </a:ln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6"/>
          <p:cNvGrpSpPr/>
          <p:nvPr/>
        </p:nvGrpSpPr>
        <p:grpSpPr>
          <a:xfrm>
            <a:off x="4991320" y="3393511"/>
            <a:ext cx="3589050" cy="3165646"/>
            <a:chOff x="4755000" y="3631200"/>
            <a:chExt cx="3398400" cy="2448295"/>
          </a:xfrm>
        </p:grpSpPr>
        <p:sp>
          <p:nvSpPr>
            <p:cNvPr id="286" name="Google Shape;286;p16"/>
            <p:cNvSpPr/>
            <p:nvPr/>
          </p:nvSpPr>
          <p:spPr>
            <a:xfrm flipH="1">
              <a:off x="4755000" y="3631200"/>
              <a:ext cx="3398400" cy="1099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6"/>
            <p:cNvGrpSpPr/>
            <p:nvPr/>
          </p:nvGrpSpPr>
          <p:grpSpPr>
            <a:xfrm flipH="1">
              <a:off x="5117538" y="3681317"/>
              <a:ext cx="2034091" cy="2398178"/>
              <a:chOff x="1647864" y="1296908"/>
              <a:chExt cx="1992058" cy="2398178"/>
            </a:xfrm>
          </p:grpSpPr>
          <p:sp>
            <p:nvSpPr>
              <p:cNvPr id="288" name="Google Shape;288;p16"/>
              <p:cNvSpPr txBox="1"/>
              <p:nvPr/>
            </p:nvSpPr>
            <p:spPr>
              <a:xfrm>
                <a:off x="1699223" y="1296908"/>
                <a:ext cx="19407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Goal</a:t>
                </a:r>
                <a:endParaRPr b="1" sz="1800">
                  <a:solidFill>
                    <a:schemeClr val="lt1"/>
                  </a:solidFill>
                  <a:latin typeface="Fira Sans Extra Condensed"/>
                  <a:ea typeface="Fira Sans Extra Condensed"/>
                  <a:cs typeface="Fira Sans Extra Condensed"/>
                  <a:sym typeface="Fira Sans Extra Condensed"/>
                </a:endParaRPr>
              </a:p>
            </p:txBody>
          </p:sp>
          <p:sp>
            <p:nvSpPr>
              <p:cNvPr id="289" name="Google Shape;289;p16"/>
              <p:cNvSpPr txBox="1"/>
              <p:nvPr/>
            </p:nvSpPr>
            <p:spPr>
              <a:xfrm>
                <a:off x="1647864" y="1569587"/>
                <a:ext cx="1992000" cy="21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Create an automatic tool that will classify every new item if it’s a True/False news</a:t>
                </a:r>
                <a:endParaRPr sz="1200">
                  <a:solidFill>
                    <a:schemeClr val="lt1"/>
                  </a:solidFill>
                  <a:latin typeface="Roboto"/>
                  <a:ea typeface="Roboto"/>
                  <a:cs typeface="Roboto"/>
                  <a:sym typeface="Roboto"/>
                </a:endParaRPr>
              </a:p>
            </p:txBody>
          </p:sp>
        </p:grpSp>
        <p:sp>
          <p:nvSpPr>
            <p:cNvPr id="290" name="Google Shape;290;p16"/>
            <p:cNvSpPr/>
            <p:nvPr/>
          </p:nvSpPr>
          <p:spPr>
            <a:xfrm flipH="1">
              <a:off x="7256192" y="3817650"/>
              <a:ext cx="741600" cy="72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16"/>
          <p:cNvGrpSpPr/>
          <p:nvPr/>
        </p:nvGrpSpPr>
        <p:grpSpPr>
          <a:xfrm>
            <a:off x="4829826" y="983091"/>
            <a:ext cx="3912049" cy="2601550"/>
            <a:chOff x="4755047" y="1049238"/>
            <a:chExt cx="3609900" cy="1775438"/>
          </a:xfrm>
        </p:grpSpPr>
        <p:sp>
          <p:nvSpPr>
            <p:cNvPr id="292" name="Google Shape;292;p16"/>
            <p:cNvSpPr/>
            <p:nvPr/>
          </p:nvSpPr>
          <p:spPr>
            <a:xfrm flipH="1">
              <a:off x="4755047" y="1049243"/>
              <a:ext cx="3609900" cy="160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16"/>
            <p:cNvGrpSpPr/>
            <p:nvPr/>
          </p:nvGrpSpPr>
          <p:grpSpPr>
            <a:xfrm flipH="1">
              <a:off x="5195976" y="1049238"/>
              <a:ext cx="2138796" cy="1775438"/>
              <a:chOff x="1468506" y="1104729"/>
              <a:chExt cx="2094600" cy="1775438"/>
            </a:xfrm>
          </p:grpSpPr>
          <p:sp>
            <p:nvSpPr>
              <p:cNvPr id="294" name="Google Shape;294;p16"/>
              <p:cNvSpPr txBox="1"/>
              <p:nvPr/>
            </p:nvSpPr>
            <p:spPr>
              <a:xfrm>
                <a:off x="1545459" y="1104729"/>
                <a:ext cx="19407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Probelm</a:t>
                </a:r>
                <a:endParaRPr b="1" sz="1800">
                  <a:solidFill>
                    <a:schemeClr val="lt1"/>
                  </a:solidFill>
                  <a:latin typeface="Fira Sans Extra Condensed"/>
                  <a:ea typeface="Fira Sans Extra Condensed"/>
                  <a:cs typeface="Fira Sans Extra Condensed"/>
                  <a:sym typeface="Fira Sans Extra Condensed"/>
                </a:endParaRPr>
              </a:p>
            </p:txBody>
          </p:sp>
          <p:sp>
            <p:nvSpPr>
              <p:cNvPr id="295" name="Google Shape;295;p16"/>
              <p:cNvSpPr txBox="1"/>
              <p:nvPr/>
            </p:nvSpPr>
            <p:spPr>
              <a:xfrm>
                <a:off x="1468506" y="1370268"/>
                <a:ext cx="2094600" cy="15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With the fast news streaming     between all social networks and to online news websites, where the competition is measuring who  will get it faster and better. Naturally fake     news was a by-product of that situation and by other factors (such as political interests etc).</a:t>
                </a:r>
                <a:endParaRPr sz="1200">
                  <a:solidFill>
                    <a:schemeClr val="lt1"/>
                  </a:solidFill>
                  <a:latin typeface="Roboto"/>
                  <a:ea typeface="Roboto"/>
                  <a:cs typeface="Roboto"/>
                  <a:sym typeface="Roboto"/>
                </a:endParaRPr>
              </a:p>
            </p:txBody>
          </p:sp>
        </p:grpSp>
        <p:sp>
          <p:nvSpPr>
            <p:cNvPr id="296" name="Google Shape;296;p16"/>
            <p:cNvSpPr/>
            <p:nvPr/>
          </p:nvSpPr>
          <p:spPr>
            <a:xfrm flipH="1">
              <a:off x="7256192" y="1377750"/>
              <a:ext cx="741600" cy="72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6"/>
          <p:cNvGrpSpPr/>
          <p:nvPr/>
        </p:nvGrpSpPr>
        <p:grpSpPr>
          <a:xfrm>
            <a:off x="7679179" y="1651479"/>
            <a:ext cx="582693" cy="690190"/>
            <a:chOff x="9099575" y="1917030"/>
            <a:chExt cx="350703" cy="431557"/>
          </a:xfrm>
        </p:grpSpPr>
        <p:sp>
          <p:nvSpPr>
            <p:cNvPr id="298" name="Google Shape;298;p16"/>
            <p:cNvSpPr/>
            <p:nvPr/>
          </p:nvSpPr>
          <p:spPr>
            <a:xfrm>
              <a:off x="9099575" y="1917030"/>
              <a:ext cx="350703" cy="431557"/>
            </a:xfrm>
            <a:custGeom>
              <a:rect b="b" l="l" r="r" t="t"/>
              <a:pathLst>
                <a:path extrusionOk="0" h="8572" w="6966">
                  <a:moveTo>
                    <a:pt x="350" y="0"/>
                  </a:moveTo>
                  <a:cubicBezTo>
                    <a:pt x="157" y="0"/>
                    <a:pt x="0" y="157"/>
                    <a:pt x="0" y="350"/>
                  </a:cubicBezTo>
                  <a:lnTo>
                    <a:pt x="0" y="8227"/>
                  </a:lnTo>
                  <a:cubicBezTo>
                    <a:pt x="0" y="8414"/>
                    <a:pt x="157" y="8571"/>
                    <a:pt x="350" y="8571"/>
                  </a:cubicBezTo>
                  <a:lnTo>
                    <a:pt x="6616" y="8571"/>
                  </a:lnTo>
                  <a:cubicBezTo>
                    <a:pt x="6809" y="8571"/>
                    <a:pt x="6966" y="8414"/>
                    <a:pt x="6966" y="8227"/>
                  </a:cubicBezTo>
                  <a:lnTo>
                    <a:pt x="6966" y="350"/>
                  </a:lnTo>
                  <a:cubicBezTo>
                    <a:pt x="6966" y="157"/>
                    <a:pt x="6809" y="0"/>
                    <a:pt x="6616" y="0"/>
                  </a:cubicBezTo>
                  <a:close/>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9127366" y="2000403"/>
              <a:ext cx="295122" cy="319590"/>
            </a:xfrm>
            <a:custGeom>
              <a:rect b="b" l="l" r="r" t="t"/>
              <a:pathLst>
                <a:path extrusionOk="0" h="6348" w="5862">
                  <a:moveTo>
                    <a:pt x="1" y="1"/>
                  </a:moveTo>
                  <a:lnTo>
                    <a:pt x="1" y="6176"/>
                  </a:lnTo>
                  <a:cubicBezTo>
                    <a:pt x="1" y="6272"/>
                    <a:pt x="77" y="6348"/>
                    <a:pt x="173" y="6348"/>
                  </a:cubicBezTo>
                  <a:lnTo>
                    <a:pt x="5689" y="6348"/>
                  </a:lnTo>
                  <a:cubicBezTo>
                    <a:pt x="5785" y="6348"/>
                    <a:pt x="5861" y="6272"/>
                    <a:pt x="5861" y="6176"/>
                  </a:cubicBezTo>
                  <a:lnTo>
                    <a:pt x="5861" y="1"/>
                  </a:lnTo>
                  <a:close/>
                </a:path>
              </a:pathLst>
            </a:custGeom>
            <a:solidFill>
              <a:srgbClr val="F9F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9127366" y="1944821"/>
              <a:ext cx="295122" cy="56638"/>
            </a:xfrm>
            <a:custGeom>
              <a:rect b="b" l="l" r="r" t="t"/>
              <a:pathLst>
                <a:path extrusionOk="0" h="1125" w="5862">
                  <a:moveTo>
                    <a:pt x="173" y="0"/>
                  </a:moveTo>
                  <a:cubicBezTo>
                    <a:pt x="77" y="0"/>
                    <a:pt x="1" y="81"/>
                    <a:pt x="1" y="173"/>
                  </a:cubicBezTo>
                  <a:lnTo>
                    <a:pt x="1" y="1125"/>
                  </a:lnTo>
                  <a:lnTo>
                    <a:pt x="5861" y="1125"/>
                  </a:lnTo>
                  <a:lnTo>
                    <a:pt x="5861" y="178"/>
                  </a:lnTo>
                  <a:cubicBezTo>
                    <a:pt x="5861" y="81"/>
                    <a:pt x="5785" y="0"/>
                    <a:pt x="5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9149317" y="2234763"/>
              <a:ext cx="251977" cy="64089"/>
            </a:xfrm>
            <a:custGeom>
              <a:rect b="b" l="l" r="r" t="t"/>
              <a:pathLst>
                <a:path extrusionOk="0" h="1273" w="5005">
                  <a:moveTo>
                    <a:pt x="132" y="1"/>
                  </a:moveTo>
                  <a:cubicBezTo>
                    <a:pt x="61" y="1"/>
                    <a:pt x="0" y="62"/>
                    <a:pt x="0" y="133"/>
                  </a:cubicBezTo>
                  <a:lnTo>
                    <a:pt x="0" y="1146"/>
                  </a:lnTo>
                  <a:cubicBezTo>
                    <a:pt x="0" y="1217"/>
                    <a:pt x="61" y="1272"/>
                    <a:pt x="132" y="1272"/>
                  </a:cubicBezTo>
                  <a:lnTo>
                    <a:pt x="4878" y="1272"/>
                  </a:lnTo>
                  <a:cubicBezTo>
                    <a:pt x="4949" y="1272"/>
                    <a:pt x="5005" y="1217"/>
                    <a:pt x="5005" y="1146"/>
                  </a:cubicBezTo>
                  <a:lnTo>
                    <a:pt x="5005" y="133"/>
                  </a:lnTo>
                  <a:cubicBezTo>
                    <a:pt x="5005" y="62"/>
                    <a:pt x="4949" y="1"/>
                    <a:pt x="4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9296981" y="2060365"/>
              <a:ext cx="104315" cy="12788"/>
            </a:xfrm>
            <a:custGeom>
              <a:rect b="b" l="l" r="r" t="t"/>
              <a:pathLst>
                <a:path extrusionOk="0" h="254" w="2072">
                  <a:moveTo>
                    <a:pt x="137" y="0"/>
                  </a:moveTo>
                  <a:cubicBezTo>
                    <a:pt x="61" y="0"/>
                    <a:pt x="0" y="66"/>
                    <a:pt x="10" y="142"/>
                  </a:cubicBezTo>
                  <a:cubicBezTo>
                    <a:pt x="20" y="203"/>
                    <a:pt x="76" y="253"/>
                    <a:pt x="142" y="253"/>
                  </a:cubicBezTo>
                  <a:lnTo>
                    <a:pt x="1935" y="253"/>
                  </a:lnTo>
                  <a:cubicBezTo>
                    <a:pt x="2011" y="253"/>
                    <a:pt x="2072" y="187"/>
                    <a:pt x="2062" y="111"/>
                  </a:cubicBezTo>
                  <a:cubicBezTo>
                    <a:pt x="2057" y="46"/>
                    <a:pt x="1996" y="0"/>
                    <a:pt x="19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9316113" y="2031769"/>
              <a:ext cx="83673" cy="12536"/>
            </a:xfrm>
            <a:custGeom>
              <a:rect b="b" l="l" r="r" t="t"/>
              <a:pathLst>
                <a:path extrusionOk="0" h="249" w="1662">
                  <a:moveTo>
                    <a:pt x="127" y="1"/>
                  </a:moveTo>
                  <a:cubicBezTo>
                    <a:pt x="61" y="1"/>
                    <a:pt x="0" y="56"/>
                    <a:pt x="5" y="127"/>
                  </a:cubicBezTo>
                  <a:cubicBezTo>
                    <a:pt x="5" y="198"/>
                    <a:pt x="66" y="249"/>
                    <a:pt x="137" y="249"/>
                  </a:cubicBezTo>
                  <a:lnTo>
                    <a:pt x="1535" y="249"/>
                  </a:lnTo>
                  <a:cubicBezTo>
                    <a:pt x="1601" y="249"/>
                    <a:pt x="1662" y="193"/>
                    <a:pt x="1657" y="122"/>
                  </a:cubicBezTo>
                  <a:cubicBezTo>
                    <a:pt x="1657" y="51"/>
                    <a:pt x="1596" y="1"/>
                    <a:pt x="1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9296981" y="2089918"/>
              <a:ext cx="104315" cy="12536"/>
            </a:xfrm>
            <a:custGeom>
              <a:rect b="b" l="l" r="r" t="t"/>
              <a:pathLst>
                <a:path extrusionOk="0" h="249" w="2072">
                  <a:moveTo>
                    <a:pt x="137" y="1"/>
                  </a:moveTo>
                  <a:cubicBezTo>
                    <a:pt x="61" y="1"/>
                    <a:pt x="0" y="61"/>
                    <a:pt x="10" y="142"/>
                  </a:cubicBezTo>
                  <a:cubicBezTo>
                    <a:pt x="20" y="203"/>
                    <a:pt x="76" y="249"/>
                    <a:pt x="142" y="249"/>
                  </a:cubicBezTo>
                  <a:lnTo>
                    <a:pt x="1935" y="249"/>
                  </a:lnTo>
                  <a:cubicBezTo>
                    <a:pt x="2011" y="249"/>
                    <a:pt x="2072" y="188"/>
                    <a:pt x="2062" y="107"/>
                  </a:cubicBezTo>
                  <a:cubicBezTo>
                    <a:pt x="2057" y="46"/>
                    <a:pt x="1996" y="1"/>
                    <a:pt x="19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9296981" y="2119270"/>
              <a:ext cx="104315" cy="12788"/>
            </a:xfrm>
            <a:custGeom>
              <a:rect b="b" l="l" r="r" t="t"/>
              <a:pathLst>
                <a:path extrusionOk="0" h="254" w="2072">
                  <a:moveTo>
                    <a:pt x="137" y="0"/>
                  </a:moveTo>
                  <a:cubicBezTo>
                    <a:pt x="61" y="0"/>
                    <a:pt x="0" y="66"/>
                    <a:pt x="10" y="142"/>
                  </a:cubicBezTo>
                  <a:cubicBezTo>
                    <a:pt x="20" y="208"/>
                    <a:pt x="76" y="253"/>
                    <a:pt x="142" y="253"/>
                  </a:cubicBezTo>
                  <a:lnTo>
                    <a:pt x="1935" y="253"/>
                  </a:lnTo>
                  <a:cubicBezTo>
                    <a:pt x="2011" y="253"/>
                    <a:pt x="2072" y="188"/>
                    <a:pt x="2062" y="112"/>
                  </a:cubicBezTo>
                  <a:cubicBezTo>
                    <a:pt x="2057" y="51"/>
                    <a:pt x="1996" y="0"/>
                    <a:pt x="19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9148813" y="2148067"/>
              <a:ext cx="252480" cy="12536"/>
            </a:xfrm>
            <a:custGeom>
              <a:rect b="b" l="l" r="r" t="t"/>
              <a:pathLst>
                <a:path extrusionOk="0" h="249" w="5015">
                  <a:moveTo>
                    <a:pt x="137" y="1"/>
                  </a:moveTo>
                  <a:cubicBezTo>
                    <a:pt x="61" y="1"/>
                    <a:pt x="0" y="66"/>
                    <a:pt x="10" y="142"/>
                  </a:cubicBezTo>
                  <a:cubicBezTo>
                    <a:pt x="15" y="203"/>
                    <a:pt x="76" y="249"/>
                    <a:pt x="142" y="249"/>
                  </a:cubicBezTo>
                  <a:lnTo>
                    <a:pt x="4878" y="249"/>
                  </a:lnTo>
                  <a:cubicBezTo>
                    <a:pt x="4954" y="249"/>
                    <a:pt x="5015" y="188"/>
                    <a:pt x="5005" y="112"/>
                  </a:cubicBezTo>
                  <a:cubicBezTo>
                    <a:pt x="5000" y="46"/>
                    <a:pt x="4939" y="1"/>
                    <a:pt x="48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9148813" y="2177419"/>
              <a:ext cx="252480" cy="12788"/>
            </a:xfrm>
            <a:custGeom>
              <a:rect b="b" l="l" r="r" t="t"/>
              <a:pathLst>
                <a:path extrusionOk="0" h="254" w="5015">
                  <a:moveTo>
                    <a:pt x="137" y="0"/>
                  </a:moveTo>
                  <a:cubicBezTo>
                    <a:pt x="61" y="0"/>
                    <a:pt x="0" y="66"/>
                    <a:pt x="10" y="142"/>
                  </a:cubicBezTo>
                  <a:cubicBezTo>
                    <a:pt x="15" y="208"/>
                    <a:pt x="76" y="253"/>
                    <a:pt x="142" y="253"/>
                  </a:cubicBezTo>
                  <a:lnTo>
                    <a:pt x="4878" y="253"/>
                  </a:lnTo>
                  <a:cubicBezTo>
                    <a:pt x="4954" y="253"/>
                    <a:pt x="5015" y="188"/>
                    <a:pt x="5005" y="112"/>
                  </a:cubicBezTo>
                  <a:cubicBezTo>
                    <a:pt x="5000" y="51"/>
                    <a:pt x="4939" y="0"/>
                    <a:pt x="48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9148813" y="2206972"/>
              <a:ext cx="182350" cy="12838"/>
            </a:xfrm>
            <a:custGeom>
              <a:rect b="b" l="l" r="r" t="t"/>
              <a:pathLst>
                <a:path extrusionOk="0" h="255" w="3622">
                  <a:moveTo>
                    <a:pt x="137" y="1"/>
                  </a:moveTo>
                  <a:cubicBezTo>
                    <a:pt x="61" y="1"/>
                    <a:pt x="0" y="67"/>
                    <a:pt x="10" y="143"/>
                  </a:cubicBezTo>
                  <a:cubicBezTo>
                    <a:pt x="15" y="208"/>
                    <a:pt x="76" y="254"/>
                    <a:pt x="142" y="254"/>
                  </a:cubicBezTo>
                  <a:lnTo>
                    <a:pt x="3485" y="254"/>
                  </a:lnTo>
                  <a:cubicBezTo>
                    <a:pt x="3561" y="254"/>
                    <a:pt x="3622" y="188"/>
                    <a:pt x="3612" y="112"/>
                  </a:cubicBezTo>
                  <a:cubicBezTo>
                    <a:pt x="3602" y="46"/>
                    <a:pt x="3546" y="1"/>
                    <a:pt x="34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9149317" y="2030762"/>
              <a:ext cx="133163" cy="101294"/>
            </a:xfrm>
            <a:custGeom>
              <a:rect b="b" l="l" r="r" t="t"/>
              <a:pathLst>
                <a:path extrusionOk="0" h="2012" w="2645">
                  <a:moveTo>
                    <a:pt x="132" y="0"/>
                  </a:moveTo>
                  <a:cubicBezTo>
                    <a:pt x="61" y="0"/>
                    <a:pt x="0" y="61"/>
                    <a:pt x="0" y="132"/>
                  </a:cubicBezTo>
                  <a:lnTo>
                    <a:pt x="0" y="1880"/>
                  </a:lnTo>
                  <a:cubicBezTo>
                    <a:pt x="0" y="1956"/>
                    <a:pt x="61" y="2011"/>
                    <a:pt x="132" y="2011"/>
                  </a:cubicBezTo>
                  <a:lnTo>
                    <a:pt x="2518" y="2011"/>
                  </a:lnTo>
                  <a:cubicBezTo>
                    <a:pt x="2589" y="2011"/>
                    <a:pt x="2644" y="1956"/>
                    <a:pt x="2644" y="1880"/>
                  </a:cubicBezTo>
                  <a:lnTo>
                    <a:pt x="2644" y="132"/>
                  </a:lnTo>
                  <a:cubicBezTo>
                    <a:pt x="2644" y="61"/>
                    <a:pt x="2589" y="0"/>
                    <a:pt x="25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6"/>
          <p:cNvGrpSpPr/>
          <p:nvPr/>
        </p:nvGrpSpPr>
        <p:grpSpPr>
          <a:xfrm>
            <a:off x="7775934" y="3817785"/>
            <a:ext cx="485940" cy="572712"/>
            <a:chOff x="10730480" y="2546706"/>
            <a:chExt cx="431563" cy="414139"/>
          </a:xfrm>
        </p:grpSpPr>
        <p:sp>
          <p:nvSpPr>
            <p:cNvPr id="311" name="Google Shape;311;p16"/>
            <p:cNvSpPr/>
            <p:nvPr/>
          </p:nvSpPr>
          <p:spPr>
            <a:xfrm>
              <a:off x="11119150" y="2960599"/>
              <a:ext cx="806" cy="50"/>
            </a:xfrm>
            <a:custGeom>
              <a:rect b="b" l="l" r="r" t="t"/>
              <a:pathLst>
                <a:path extrusionOk="0" h="1" w="16">
                  <a:moveTo>
                    <a:pt x="1" y="0"/>
                  </a:moveTo>
                  <a:lnTo>
                    <a:pt x="16" y="0"/>
                  </a:lnTo>
                  <a:lnTo>
                    <a:pt x="16" y="0"/>
                  </a:lnTo>
                  <a:cubicBezTo>
                    <a:pt x="11" y="0"/>
                    <a:pt x="6" y="0"/>
                    <a:pt x="1" y="0"/>
                  </a:cubicBezTo>
                  <a:close/>
                </a:path>
              </a:pathLst>
            </a:custGeom>
            <a:solidFill>
              <a:srgbClr val="90D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10730480" y="2546706"/>
              <a:ext cx="388462" cy="413937"/>
            </a:xfrm>
            <a:custGeom>
              <a:rect b="b" l="l" r="r" t="t"/>
              <a:pathLst>
                <a:path extrusionOk="0" h="8222" w="7716">
                  <a:moveTo>
                    <a:pt x="350" y="0"/>
                  </a:moveTo>
                  <a:cubicBezTo>
                    <a:pt x="158" y="0"/>
                    <a:pt x="1" y="157"/>
                    <a:pt x="1" y="350"/>
                  </a:cubicBezTo>
                  <a:lnTo>
                    <a:pt x="1" y="7386"/>
                  </a:lnTo>
                  <a:cubicBezTo>
                    <a:pt x="1" y="7847"/>
                    <a:pt x="376" y="8221"/>
                    <a:pt x="837" y="8221"/>
                  </a:cubicBezTo>
                  <a:lnTo>
                    <a:pt x="7716" y="8221"/>
                  </a:lnTo>
                  <a:cubicBezTo>
                    <a:pt x="7260" y="8211"/>
                    <a:pt x="6900" y="7826"/>
                    <a:pt x="6900" y="7370"/>
                  </a:cubicBezTo>
                  <a:lnTo>
                    <a:pt x="6900" y="350"/>
                  </a:lnTo>
                  <a:cubicBezTo>
                    <a:pt x="6900" y="157"/>
                    <a:pt x="6743" y="0"/>
                    <a:pt x="65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11077866" y="2583660"/>
              <a:ext cx="84177" cy="377185"/>
            </a:xfrm>
            <a:custGeom>
              <a:rect b="b" l="l" r="r" t="t"/>
              <a:pathLst>
                <a:path extrusionOk="0" h="7492" w="1672">
                  <a:moveTo>
                    <a:pt x="0" y="1"/>
                  </a:moveTo>
                  <a:lnTo>
                    <a:pt x="0" y="6642"/>
                  </a:lnTo>
                  <a:cubicBezTo>
                    <a:pt x="0" y="7077"/>
                    <a:pt x="324" y="7447"/>
                    <a:pt x="760" y="7487"/>
                  </a:cubicBezTo>
                  <a:cubicBezTo>
                    <a:pt x="787" y="7490"/>
                    <a:pt x="813" y="7491"/>
                    <a:pt x="839" y="7491"/>
                  </a:cubicBezTo>
                  <a:cubicBezTo>
                    <a:pt x="1300" y="7491"/>
                    <a:pt x="1672" y="7117"/>
                    <a:pt x="1672" y="6652"/>
                  </a:cubicBezTo>
                  <a:lnTo>
                    <a:pt x="1672" y="1723"/>
                  </a:lnTo>
                  <a:cubicBezTo>
                    <a:pt x="1672" y="1530"/>
                    <a:pt x="1515" y="1373"/>
                    <a:pt x="1322" y="1373"/>
                  </a:cubicBezTo>
                  <a:lnTo>
                    <a:pt x="552" y="1373"/>
                  </a:lnTo>
                  <a:lnTo>
                    <a:pt x="552" y="350"/>
                  </a:lnTo>
                  <a:cubicBezTo>
                    <a:pt x="552" y="158"/>
                    <a:pt x="395" y="1"/>
                    <a:pt x="203"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11105657" y="2618348"/>
              <a:ext cx="27841" cy="314052"/>
            </a:xfrm>
            <a:custGeom>
              <a:rect b="b" l="l" r="r" t="t"/>
              <a:pathLst>
                <a:path extrusionOk="0" h="6238" w="553">
                  <a:moveTo>
                    <a:pt x="0" y="0"/>
                  </a:moveTo>
                  <a:lnTo>
                    <a:pt x="0" y="5953"/>
                  </a:lnTo>
                  <a:cubicBezTo>
                    <a:pt x="0" y="6106"/>
                    <a:pt x="123" y="6237"/>
                    <a:pt x="275" y="6237"/>
                  </a:cubicBezTo>
                  <a:cubicBezTo>
                    <a:pt x="283" y="6237"/>
                    <a:pt x="291" y="6237"/>
                    <a:pt x="299" y="6236"/>
                  </a:cubicBezTo>
                  <a:cubicBezTo>
                    <a:pt x="441" y="6226"/>
                    <a:pt x="552" y="6104"/>
                    <a:pt x="552" y="5958"/>
                  </a:cubicBezTo>
                  <a:lnTo>
                    <a:pt x="552" y="350"/>
                  </a:lnTo>
                  <a:cubicBezTo>
                    <a:pt x="552" y="158"/>
                    <a:pt x="395" y="0"/>
                    <a:pt x="2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10751675" y="2772658"/>
              <a:ext cx="305040" cy="12536"/>
            </a:xfrm>
            <a:custGeom>
              <a:rect b="b" l="l" r="r" t="t"/>
              <a:pathLst>
                <a:path extrusionOk="0" h="249" w="6059">
                  <a:moveTo>
                    <a:pt x="137" y="0"/>
                  </a:moveTo>
                  <a:cubicBezTo>
                    <a:pt x="61" y="0"/>
                    <a:pt x="0" y="61"/>
                    <a:pt x="5" y="137"/>
                  </a:cubicBezTo>
                  <a:cubicBezTo>
                    <a:pt x="15" y="203"/>
                    <a:pt x="71" y="248"/>
                    <a:pt x="137" y="248"/>
                  </a:cubicBezTo>
                  <a:lnTo>
                    <a:pt x="5917" y="248"/>
                  </a:lnTo>
                  <a:cubicBezTo>
                    <a:pt x="5998" y="248"/>
                    <a:pt x="6059" y="183"/>
                    <a:pt x="6049" y="107"/>
                  </a:cubicBezTo>
                  <a:cubicBezTo>
                    <a:pt x="6038" y="46"/>
                    <a:pt x="5983" y="0"/>
                    <a:pt x="5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10751675" y="2814697"/>
              <a:ext cx="305040" cy="12586"/>
            </a:xfrm>
            <a:custGeom>
              <a:rect b="b" l="l" r="r" t="t"/>
              <a:pathLst>
                <a:path extrusionOk="0" h="250" w="6059">
                  <a:moveTo>
                    <a:pt x="137" y="1"/>
                  </a:moveTo>
                  <a:cubicBezTo>
                    <a:pt x="61" y="1"/>
                    <a:pt x="0" y="67"/>
                    <a:pt x="5" y="143"/>
                  </a:cubicBezTo>
                  <a:cubicBezTo>
                    <a:pt x="15" y="204"/>
                    <a:pt x="71" y="249"/>
                    <a:pt x="137" y="249"/>
                  </a:cubicBezTo>
                  <a:lnTo>
                    <a:pt x="5917" y="249"/>
                  </a:lnTo>
                  <a:cubicBezTo>
                    <a:pt x="5998" y="249"/>
                    <a:pt x="6059" y="188"/>
                    <a:pt x="6049" y="112"/>
                  </a:cubicBezTo>
                  <a:cubicBezTo>
                    <a:pt x="6038" y="47"/>
                    <a:pt x="5983" y="1"/>
                    <a:pt x="5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10751675" y="2856786"/>
              <a:ext cx="305040" cy="12838"/>
            </a:xfrm>
            <a:custGeom>
              <a:rect b="b" l="l" r="r" t="t"/>
              <a:pathLst>
                <a:path extrusionOk="0" h="255" w="6059">
                  <a:moveTo>
                    <a:pt x="137" y="1"/>
                  </a:moveTo>
                  <a:cubicBezTo>
                    <a:pt x="61" y="1"/>
                    <a:pt x="0" y="67"/>
                    <a:pt x="5" y="143"/>
                  </a:cubicBezTo>
                  <a:cubicBezTo>
                    <a:pt x="15" y="208"/>
                    <a:pt x="71" y="254"/>
                    <a:pt x="137" y="254"/>
                  </a:cubicBezTo>
                  <a:lnTo>
                    <a:pt x="5917" y="254"/>
                  </a:lnTo>
                  <a:cubicBezTo>
                    <a:pt x="5998" y="254"/>
                    <a:pt x="6059" y="188"/>
                    <a:pt x="6049" y="112"/>
                  </a:cubicBezTo>
                  <a:cubicBezTo>
                    <a:pt x="6038" y="46"/>
                    <a:pt x="5983" y="1"/>
                    <a:pt x="5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10751675" y="2898875"/>
              <a:ext cx="305040" cy="12788"/>
            </a:xfrm>
            <a:custGeom>
              <a:rect b="b" l="l" r="r" t="t"/>
              <a:pathLst>
                <a:path extrusionOk="0" h="254" w="6059">
                  <a:moveTo>
                    <a:pt x="137" y="1"/>
                  </a:moveTo>
                  <a:cubicBezTo>
                    <a:pt x="61" y="1"/>
                    <a:pt x="0" y="66"/>
                    <a:pt x="5" y="142"/>
                  </a:cubicBezTo>
                  <a:cubicBezTo>
                    <a:pt x="15" y="208"/>
                    <a:pt x="71" y="254"/>
                    <a:pt x="137" y="254"/>
                  </a:cubicBezTo>
                  <a:lnTo>
                    <a:pt x="5917" y="254"/>
                  </a:lnTo>
                  <a:cubicBezTo>
                    <a:pt x="5998" y="254"/>
                    <a:pt x="6059" y="188"/>
                    <a:pt x="6049" y="112"/>
                  </a:cubicBezTo>
                  <a:cubicBezTo>
                    <a:pt x="6038" y="46"/>
                    <a:pt x="5983" y="1"/>
                    <a:pt x="5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10751675" y="2646139"/>
              <a:ext cx="172683" cy="96964"/>
            </a:xfrm>
            <a:custGeom>
              <a:rect b="b" l="l" r="r" t="t"/>
              <a:pathLst>
                <a:path extrusionOk="0" h="1926" w="3430">
                  <a:moveTo>
                    <a:pt x="127" y="1"/>
                  </a:moveTo>
                  <a:cubicBezTo>
                    <a:pt x="56" y="1"/>
                    <a:pt x="0" y="56"/>
                    <a:pt x="0" y="127"/>
                  </a:cubicBezTo>
                  <a:lnTo>
                    <a:pt x="0" y="1794"/>
                  </a:lnTo>
                  <a:cubicBezTo>
                    <a:pt x="0" y="1870"/>
                    <a:pt x="56" y="1926"/>
                    <a:pt x="127" y="1926"/>
                  </a:cubicBezTo>
                  <a:lnTo>
                    <a:pt x="3303" y="1926"/>
                  </a:lnTo>
                  <a:cubicBezTo>
                    <a:pt x="3374" y="1926"/>
                    <a:pt x="3430" y="1870"/>
                    <a:pt x="3430" y="1794"/>
                  </a:cubicBezTo>
                  <a:lnTo>
                    <a:pt x="3430" y="127"/>
                  </a:lnTo>
                  <a:cubicBezTo>
                    <a:pt x="3430" y="56"/>
                    <a:pt x="3374" y="1"/>
                    <a:pt x="33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10939365" y="2730317"/>
              <a:ext cx="117354" cy="12788"/>
            </a:xfrm>
            <a:custGeom>
              <a:rect b="b" l="l" r="r" t="t"/>
              <a:pathLst>
                <a:path extrusionOk="0" h="254" w="2331">
                  <a:moveTo>
                    <a:pt x="137" y="0"/>
                  </a:moveTo>
                  <a:cubicBezTo>
                    <a:pt x="61" y="0"/>
                    <a:pt x="1" y="66"/>
                    <a:pt x="6" y="142"/>
                  </a:cubicBezTo>
                  <a:cubicBezTo>
                    <a:pt x="16" y="208"/>
                    <a:pt x="71" y="254"/>
                    <a:pt x="137" y="254"/>
                  </a:cubicBezTo>
                  <a:lnTo>
                    <a:pt x="2189" y="254"/>
                  </a:lnTo>
                  <a:cubicBezTo>
                    <a:pt x="2270" y="254"/>
                    <a:pt x="2331" y="188"/>
                    <a:pt x="2321" y="112"/>
                  </a:cubicBezTo>
                  <a:cubicBezTo>
                    <a:pt x="2310" y="51"/>
                    <a:pt x="2255" y="0"/>
                    <a:pt x="2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10965645" y="2646139"/>
              <a:ext cx="91074" cy="12536"/>
            </a:xfrm>
            <a:custGeom>
              <a:rect b="b" l="l" r="r" t="t"/>
              <a:pathLst>
                <a:path extrusionOk="0" h="249" w="1809">
                  <a:moveTo>
                    <a:pt x="137" y="1"/>
                  </a:moveTo>
                  <a:cubicBezTo>
                    <a:pt x="61" y="1"/>
                    <a:pt x="0" y="66"/>
                    <a:pt x="5" y="142"/>
                  </a:cubicBezTo>
                  <a:cubicBezTo>
                    <a:pt x="15" y="203"/>
                    <a:pt x="76" y="249"/>
                    <a:pt x="137" y="249"/>
                  </a:cubicBezTo>
                  <a:lnTo>
                    <a:pt x="1667" y="249"/>
                  </a:lnTo>
                  <a:cubicBezTo>
                    <a:pt x="1748" y="249"/>
                    <a:pt x="1809" y="188"/>
                    <a:pt x="1799" y="112"/>
                  </a:cubicBezTo>
                  <a:cubicBezTo>
                    <a:pt x="1788" y="46"/>
                    <a:pt x="1733" y="1"/>
                    <a:pt x="16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10939365" y="2688228"/>
              <a:ext cx="117354" cy="12788"/>
            </a:xfrm>
            <a:custGeom>
              <a:rect b="b" l="l" r="r" t="t"/>
              <a:pathLst>
                <a:path extrusionOk="0" h="254" w="2331">
                  <a:moveTo>
                    <a:pt x="137" y="0"/>
                  </a:moveTo>
                  <a:cubicBezTo>
                    <a:pt x="61" y="0"/>
                    <a:pt x="1" y="66"/>
                    <a:pt x="6" y="142"/>
                  </a:cubicBezTo>
                  <a:cubicBezTo>
                    <a:pt x="16" y="208"/>
                    <a:pt x="71" y="254"/>
                    <a:pt x="137" y="254"/>
                  </a:cubicBezTo>
                  <a:lnTo>
                    <a:pt x="2189" y="254"/>
                  </a:lnTo>
                  <a:cubicBezTo>
                    <a:pt x="2270" y="254"/>
                    <a:pt x="2331" y="188"/>
                    <a:pt x="2321" y="112"/>
                  </a:cubicBezTo>
                  <a:cubicBezTo>
                    <a:pt x="2310" y="46"/>
                    <a:pt x="2255" y="0"/>
                    <a:pt x="2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10751675" y="2568606"/>
              <a:ext cx="304285" cy="54876"/>
            </a:xfrm>
            <a:custGeom>
              <a:rect b="b" l="l" r="r" t="t"/>
              <a:pathLst>
                <a:path extrusionOk="0" h="1090" w="6044">
                  <a:moveTo>
                    <a:pt x="127" y="1"/>
                  </a:moveTo>
                  <a:cubicBezTo>
                    <a:pt x="56" y="1"/>
                    <a:pt x="0" y="56"/>
                    <a:pt x="0" y="127"/>
                  </a:cubicBezTo>
                  <a:lnTo>
                    <a:pt x="0" y="958"/>
                  </a:lnTo>
                  <a:cubicBezTo>
                    <a:pt x="0" y="1029"/>
                    <a:pt x="56" y="1090"/>
                    <a:pt x="127" y="1090"/>
                  </a:cubicBezTo>
                  <a:lnTo>
                    <a:pt x="5912" y="1090"/>
                  </a:lnTo>
                  <a:cubicBezTo>
                    <a:pt x="5983" y="1090"/>
                    <a:pt x="6044" y="1029"/>
                    <a:pt x="6044" y="958"/>
                  </a:cubicBezTo>
                  <a:lnTo>
                    <a:pt x="6044" y="127"/>
                  </a:lnTo>
                  <a:cubicBezTo>
                    <a:pt x="6044" y="56"/>
                    <a:pt x="5983" y="1"/>
                    <a:pt x="5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7"/>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sz="2400"/>
          </a:p>
        </p:txBody>
      </p:sp>
      <p:grpSp>
        <p:nvGrpSpPr>
          <p:cNvPr id="329" name="Google Shape;329;p17"/>
          <p:cNvGrpSpPr/>
          <p:nvPr/>
        </p:nvGrpSpPr>
        <p:grpSpPr>
          <a:xfrm>
            <a:off x="6607750" y="410409"/>
            <a:ext cx="2536248" cy="3452618"/>
            <a:chOff x="6000200" y="1277759"/>
            <a:chExt cx="2536248" cy="3452618"/>
          </a:xfrm>
        </p:grpSpPr>
        <p:sp>
          <p:nvSpPr>
            <p:cNvPr id="330" name="Google Shape;330;p17"/>
            <p:cNvSpPr/>
            <p:nvPr/>
          </p:nvSpPr>
          <p:spPr>
            <a:xfrm>
              <a:off x="6054623" y="1277759"/>
              <a:ext cx="2481825" cy="3452618"/>
            </a:xfrm>
            <a:custGeom>
              <a:rect b="b" l="l" r="r" t="t"/>
              <a:pathLst>
                <a:path extrusionOk="0" h="29944" w="21524">
                  <a:moveTo>
                    <a:pt x="152" y="1"/>
                  </a:moveTo>
                  <a:lnTo>
                    <a:pt x="0" y="29837"/>
                  </a:lnTo>
                  <a:lnTo>
                    <a:pt x="21377" y="29943"/>
                  </a:lnTo>
                  <a:lnTo>
                    <a:pt x="21524" y="107"/>
                  </a:lnTo>
                  <a:lnTo>
                    <a:pt x="15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6843072" y="1552296"/>
              <a:ext cx="760552" cy="96508"/>
            </a:xfrm>
            <a:custGeom>
              <a:rect b="b" l="l" r="r" t="t"/>
              <a:pathLst>
                <a:path extrusionOk="0" h="837" w="6596">
                  <a:moveTo>
                    <a:pt x="406" y="1"/>
                  </a:moveTo>
                  <a:cubicBezTo>
                    <a:pt x="183" y="1"/>
                    <a:pt x="6" y="178"/>
                    <a:pt x="6" y="401"/>
                  </a:cubicBezTo>
                  <a:cubicBezTo>
                    <a:pt x="1" y="624"/>
                    <a:pt x="183" y="806"/>
                    <a:pt x="401" y="806"/>
                  </a:cubicBezTo>
                  <a:lnTo>
                    <a:pt x="6191" y="837"/>
                  </a:lnTo>
                  <a:cubicBezTo>
                    <a:pt x="6414" y="837"/>
                    <a:pt x="6596" y="659"/>
                    <a:pt x="6596" y="436"/>
                  </a:cubicBezTo>
                  <a:cubicBezTo>
                    <a:pt x="6596" y="213"/>
                    <a:pt x="6419" y="31"/>
                    <a:pt x="6196" y="31"/>
                  </a:cubicBezTo>
                  <a:lnTo>
                    <a:pt x="4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6841919" y="1717641"/>
              <a:ext cx="1071875" cy="175375"/>
            </a:xfrm>
            <a:custGeom>
              <a:rect b="b" l="l" r="r" t="t"/>
              <a:pathLst>
                <a:path extrusionOk="0" h="1521" w="9296">
                  <a:moveTo>
                    <a:pt x="741" y="0"/>
                  </a:moveTo>
                  <a:cubicBezTo>
                    <a:pt x="335" y="0"/>
                    <a:pt x="6" y="328"/>
                    <a:pt x="6" y="735"/>
                  </a:cubicBezTo>
                  <a:cubicBezTo>
                    <a:pt x="0" y="1145"/>
                    <a:pt x="335" y="1479"/>
                    <a:pt x="740" y="1479"/>
                  </a:cubicBezTo>
                  <a:lnTo>
                    <a:pt x="8551" y="1520"/>
                  </a:lnTo>
                  <a:cubicBezTo>
                    <a:pt x="8554" y="1520"/>
                    <a:pt x="8557" y="1520"/>
                    <a:pt x="8560" y="1520"/>
                  </a:cubicBezTo>
                  <a:cubicBezTo>
                    <a:pt x="8966" y="1520"/>
                    <a:pt x="9296" y="1188"/>
                    <a:pt x="9296" y="785"/>
                  </a:cubicBezTo>
                  <a:cubicBezTo>
                    <a:pt x="9296" y="375"/>
                    <a:pt x="8967" y="41"/>
                    <a:pt x="8556" y="41"/>
                  </a:cubicBezTo>
                  <a:lnTo>
                    <a:pt x="750" y="0"/>
                  </a:lnTo>
                  <a:cubicBezTo>
                    <a:pt x="747" y="0"/>
                    <a:pt x="744" y="0"/>
                    <a:pt x="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6195294" y="2010858"/>
              <a:ext cx="2191026" cy="2266847"/>
            </a:xfrm>
            <a:custGeom>
              <a:rect b="b" l="l" r="r" t="t"/>
              <a:pathLst>
                <a:path extrusionOk="0" h="19660" w="19002">
                  <a:moveTo>
                    <a:pt x="102" y="0"/>
                  </a:moveTo>
                  <a:lnTo>
                    <a:pt x="1" y="19563"/>
                  </a:lnTo>
                  <a:lnTo>
                    <a:pt x="18901" y="19660"/>
                  </a:lnTo>
                  <a:lnTo>
                    <a:pt x="19002" y="91"/>
                  </a:lnTo>
                  <a:lnTo>
                    <a:pt x="102" y="0"/>
                  </a:ln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6200598" y="4451716"/>
              <a:ext cx="138481" cy="127986"/>
            </a:xfrm>
            <a:custGeom>
              <a:rect b="b" l="l" r="r" t="t"/>
              <a:pathLst>
                <a:path extrusionOk="0" h="1110" w="1201">
                  <a:moveTo>
                    <a:pt x="330" y="0"/>
                  </a:moveTo>
                  <a:cubicBezTo>
                    <a:pt x="163" y="0"/>
                    <a:pt x="26" y="137"/>
                    <a:pt x="6" y="329"/>
                  </a:cubicBezTo>
                  <a:cubicBezTo>
                    <a:pt x="6" y="340"/>
                    <a:pt x="0" y="385"/>
                    <a:pt x="16" y="456"/>
                  </a:cubicBezTo>
                  <a:cubicBezTo>
                    <a:pt x="41" y="562"/>
                    <a:pt x="97" y="659"/>
                    <a:pt x="178" y="735"/>
                  </a:cubicBezTo>
                  <a:lnTo>
                    <a:pt x="593" y="1110"/>
                  </a:lnTo>
                  <a:lnTo>
                    <a:pt x="1019" y="735"/>
                  </a:lnTo>
                  <a:cubicBezTo>
                    <a:pt x="1105" y="664"/>
                    <a:pt x="1160" y="568"/>
                    <a:pt x="1186" y="461"/>
                  </a:cubicBezTo>
                  <a:cubicBezTo>
                    <a:pt x="1201" y="390"/>
                    <a:pt x="1196" y="345"/>
                    <a:pt x="1196" y="335"/>
                  </a:cubicBezTo>
                  <a:cubicBezTo>
                    <a:pt x="1181" y="142"/>
                    <a:pt x="1044" y="5"/>
                    <a:pt x="877" y="5"/>
                  </a:cubicBezTo>
                  <a:cubicBezTo>
                    <a:pt x="760" y="5"/>
                    <a:pt x="659" y="66"/>
                    <a:pt x="598" y="162"/>
                  </a:cubicBezTo>
                  <a:cubicBezTo>
                    <a:pt x="542" y="61"/>
                    <a:pt x="441"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6392810" y="4456328"/>
              <a:ext cx="62611" cy="97661"/>
            </a:xfrm>
            <a:custGeom>
              <a:rect b="b" l="l" r="r" t="t"/>
              <a:pathLst>
                <a:path extrusionOk="0" h="847" w="543">
                  <a:moveTo>
                    <a:pt x="81" y="1"/>
                  </a:moveTo>
                  <a:cubicBezTo>
                    <a:pt x="61" y="1"/>
                    <a:pt x="41" y="6"/>
                    <a:pt x="25" y="21"/>
                  </a:cubicBezTo>
                  <a:cubicBezTo>
                    <a:pt x="10" y="36"/>
                    <a:pt x="5" y="51"/>
                    <a:pt x="5" y="72"/>
                  </a:cubicBezTo>
                  <a:lnTo>
                    <a:pt x="0" y="771"/>
                  </a:lnTo>
                  <a:cubicBezTo>
                    <a:pt x="0" y="791"/>
                    <a:pt x="5" y="811"/>
                    <a:pt x="20" y="826"/>
                  </a:cubicBezTo>
                  <a:cubicBezTo>
                    <a:pt x="35" y="837"/>
                    <a:pt x="56" y="847"/>
                    <a:pt x="76" y="847"/>
                  </a:cubicBezTo>
                  <a:lnTo>
                    <a:pt x="466" y="847"/>
                  </a:lnTo>
                  <a:cubicBezTo>
                    <a:pt x="486" y="847"/>
                    <a:pt x="507" y="842"/>
                    <a:pt x="517" y="826"/>
                  </a:cubicBezTo>
                  <a:cubicBezTo>
                    <a:pt x="532" y="816"/>
                    <a:pt x="542" y="796"/>
                    <a:pt x="542" y="776"/>
                  </a:cubicBezTo>
                  <a:cubicBezTo>
                    <a:pt x="542" y="755"/>
                    <a:pt x="532" y="740"/>
                    <a:pt x="517" y="725"/>
                  </a:cubicBezTo>
                  <a:cubicBezTo>
                    <a:pt x="507" y="715"/>
                    <a:pt x="486" y="705"/>
                    <a:pt x="466" y="705"/>
                  </a:cubicBezTo>
                  <a:lnTo>
                    <a:pt x="152" y="705"/>
                  </a:lnTo>
                  <a:lnTo>
                    <a:pt x="157" y="72"/>
                  </a:lnTo>
                  <a:cubicBezTo>
                    <a:pt x="157" y="51"/>
                    <a:pt x="147" y="36"/>
                    <a:pt x="132" y="21"/>
                  </a:cubicBezTo>
                  <a:cubicBezTo>
                    <a:pt x="122" y="6"/>
                    <a:pt x="101" y="1"/>
                    <a:pt x="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6468680" y="4454022"/>
              <a:ext cx="17642" cy="99967"/>
            </a:xfrm>
            <a:custGeom>
              <a:rect b="b" l="l" r="r" t="t"/>
              <a:pathLst>
                <a:path extrusionOk="0" h="867" w="153">
                  <a:moveTo>
                    <a:pt x="77" y="0"/>
                  </a:moveTo>
                  <a:cubicBezTo>
                    <a:pt x="51" y="0"/>
                    <a:pt x="31" y="6"/>
                    <a:pt x="21" y="16"/>
                  </a:cubicBezTo>
                  <a:cubicBezTo>
                    <a:pt x="11" y="21"/>
                    <a:pt x="1" y="36"/>
                    <a:pt x="1" y="61"/>
                  </a:cubicBezTo>
                  <a:lnTo>
                    <a:pt x="1" y="82"/>
                  </a:lnTo>
                  <a:cubicBezTo>
                    <a:pt x="1" y="107"/>
                    <a:pt x="6" y="122"/>
                    <a:pt x="21" y="132"/>
                  </a:cubicBezTo>
                  <a:cubicBezTo>
                    <a:pt x="31" y="137"/>
                    <a:pt x="51" y="142"/>
                    <a:pt x="77" y="142"/>
                  </a:cubicBezTo>
                  <a:cubicBezTo>
                    <a:pt x="107" y="142"/>
                    <a:pt x="122" y="142"/>
                    <a:pt x="137" y="132"/>
                  </a:cubicBezTo>
                  <a:cubicBezTo>
                    <a:pt x="147" y="122"/>
                    <a:pt x="153" y="107"/>
                    <a:pt x="153" y="82"/>
                  </a:cubicBezTo>
                  <a:lnTo>
                    <a:pt x="153" y="61"/>
                  </a:lnTo>
                  <a:cubicBezTo>
                    <a:pt x="153" y="41"/>
                    <a:pt x="147" y="21"/>
                    <a:pt x="137" y="16"/>
                  </a:cubicBezTo>
                  <a:cubicBezTo>
                    <a:pt x="127" y="6"/>
                    <a:pt x="107" y="0"/>
                    <a:pt x="77" y="0"/>
                  </a:cubicBezTo>
                  <a:close/>
                  <a:moveTo>
                    <a:pt x="77" y="223"/>
                  </a:moveTo>
                  <a:cubicBezTo>
                    <a:pt x="56" y="223"/>
                    <a:pt x="41" y="228"/>
                    <a:pt x="26" y="244"/>
                  </a:cubicBezTo>
                  <a:cubicBezTo>
                    <a:pt x="11" y="259"/>
                    <a:pt x="6" y="274"/>
                    <a:pt x="6" y="294"/>
                  </a:cubicBezTo>
                  <a:lnTo>
                    <a:pt x="1" y="796"/>
                  </a:lnTo>
                  <a:cubicBezTo>
                    <a:pt x="1" y="816"/>
                    <a:pt x="11" y="831"/>
                    <a:pt x="21" y="846"/>
                  </a:cubicBezTo>
                  <a:cubicBezTo>
                    <a:pt x="36" y="862"/>
                    <a:pt x="51" y="867"/>
                    <a:pt x="77" y="867"/>
                  </a:cubicBezTo>
                  <a:cubicBezTo>
                    <a:pt x="97" y="867"/>
                    <a:pt x="112" y="862"/>
                    <a:pt x="127" y="846"/>
                  </a:cubicBezTo>
                  <a:cubicBezTo>
                    <a:pt x="137" y="831"/>
                    <a:pt x="147" y="816"/>
                    <a:pt x="147" y="796"/>
                  </a:cubicBezTo>
                  <a:lnTo>
                    <a:pt x="147" y="294"/>
                  </a:lnTo>
                  <a:cubicBezTo>
                    <a:pt x="147" y="274"/>
                    <a:pt x="142" y="259"/>
                    <a:pt x="127" y="244"/>
                  </a:cubicBezTo>
                  <a:cubicBezTo>
                    <a:pt x="117" y="228"/>
                    <a:pt x="97" y="223"/>
                    <a:pt x="77" y="22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6510190" y="4451139"/>
              <a:ext cx="63764" cy="103426"/>
            </a:xfrm>
            <a:custGeom>
              <a:rect b="b" l="l" r="r" t="t"/>
              <a:pathLst>
                <a:path extrusionOk="0" h="897" w="553">
                  <a:moveTo>
                    <a:pt x="76" y="0"/>
                  </a:moveTo>
                  <a:cubicBezTo>
                    <a:pt x="56" y="0"/>
                    <a:pt x="41" y="10"/>
                    <a:pt x="26" y="25"/>
                  </a:cubicBezTo>
                  <a:cubicBezTo>
                    <a:pt x="10" y="36"/>
                    <a:pt x="5" y="56"/>
                    <a:pt x="5" y="76"/>
                  </a:cubicBezTo>
                  <a:lnTo>
                    <a:pt x="0" y="821"/>
                  </a:lnTo>
                  <a:cubicBezTo>
                    <a:pt x="0" y="841"/>
                    <a:pt x="10" y="861"/>
                    <a:pt x="20" y="876"/>
                  </a:cubicBezTo>
                  <a:cubicBezTo>
                    <a:pt x="36" y="887"/>
                    <a:pt x="51" y="897"/>
                    <a:pt x="76" y="897"/>
                  </a:cubicBezTo>
                  <a:cubicBezTo>
                    <a:pt x="96" y="897"/>
                    <a:pt x="112" y="887"/>
                    <a:pt x="127" y="876"/>
                  </a:cubicBezTo>
                  <a:cubicBezTo>
                    <a:pt x="142" y="861"/>
                    <a:pt x="147" y="841"/>
                    <a:pt x="147" y="821"/>
                  </a:cubicBezTo>
                  <a:lnTo>
                    <a:pt x="147" y="694"/>
                  </a:lnTo>
                  <a:lnTo>
                    <a:pt x="208" y="643"/>
                  </a:lnTo>
                  <a:lnTo>
                    <a:pt x="421" y="871"/>
                  </a:lnTo>
                  <a:cubicBezTo>
                    <a:pt x="436" y="887"/>
                    <a:pt x="456" y="897"/>
                    <a:pt x="476" y="897"/>
                  </a:cubicBezTo>
                  <a:cubicBezTo>
                    <a:pt x="492" y="897"/>
                    <a:pt x="512" y="892"/>
                    <a:pt x="527" y="876"/>
                  </a:cubicBezTo>
                  <a:cubicBezTo>
                    <a:pt x="542" y="861"/>
                    <a:pt x="547" y="846"/>
                    <a:pt x="547" y="826"/>
                  </a:cubicBezTo>
                  <a:cubicBezTo>
                    <a:pt x="552" y="806"/>
                    <a:pt x="542" y="785"/>
                    <a:pt x="527" y="770"/>
                  </a:cubicBezTo>
                  <a:lnTo>
                    <a:pt x="319" y="542"/>
                  </a:lnTo>
                  <a:lnTo>
                    <a:pt x="502" y="375"/>
                  </a:lnTo>
                  <a:cubicBezTo>
                    <a:pt x="522" y="355"/>
                    <a:pt x="527" y="340"/>
                    <a:pt x="527" y="319"/>
                  </a:cubicBezTo>
                  <a:cubicBezTo>
                    <a:pt x="527" y="304"/>
                    <a:pt x="522" y="289"/>
                    <a:pt x="507" y="274"/>
                  </a:cubicBezTo>
                  <a:cubicBezTo>
                    <a:pt x="497" y="258"/>
                    <a:pt x="476" y="253"/>
                    <a:pt x="461" y="253"/>
                  </a:cubicBezTo>
                  <a:cubicBezTo>
                    <a:pt x="441" y="253"/>
                    <a:pt x="421" y="258"/>
                    <a:pt x="405" y="274"/>
                  </a:cubicBezTo>
                  <a:lnTo>
                    <a:pt x="147" y="522"/>
                  </a:lnTo>
                  <a:lnTo>
                    <a:pt x="152" y="76"/>
                  </a:lnTo>
                  <a:cubicBezTo>
                    <a:pt x="152" y="56"/>
                    <a:pt x="142" y="36"/>
                    <a:pt x="132" y="25"/>
                  </a:cubicBezTo>
                  <a:cubicBezTo>
                    <a:pt x="117" y="10"/>
                    <a:pt x="102" y="0"/>
                    <a:pt x="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6579026" y="4479158"/>
              <a:ext cx="71374" cy="77137"/>
            </a:xfrm>
            <a:custGeom>
              <a:rect b="b" l="l" r="r" t="t"/>
              <a:pathLst>
                <a:path extrusionOk="0" h="669" w="619">
                  <a:moveTo>
                    <a:pt x="315" y="132"/>
                  </a:moveTo>
                  <a:cubicBezTo>
                    <a:pt x="350" y="132"/>
                    <a:pt x="386" y="142"/>
                    <a:pt x="416" y="167"/>
                  </a:cubicBezTo>
                  <a:cubicBezTo>
                    <a:pt x="447" y="193"/>
                    <a:pt x="462" y="223"/>
                    <a:pt x="467" y="254"/>
                  </a:cubicBezTo>
                  <a:lnTo>
                    <a:pt x="467" y="264"/>
                  </a:lnTo>
                  <a:lnTo>
                    <a:pt x="148" y="264"/>
                  </a:lnTo>
                  <a:cubicBezTo>
                    <a:pt x="168" y="173"/>
                    <a:pt x="224" y="132"/>
                    <a:pt x="315" y="132"/>
                  </a:cubicBezTo>
                  <a:close/>
                  <a:moveTo>
                    <a:pt x="315" y="0"/>
                  </a:moveTo>
                  <a:cubicBezTo>
                    <a:pt x="259" y="0"/>
                    <a:pt x="209" y="10"/>
                    <a:pt x="163" y="41"/>
                  </a:cubicBezTo>
                  <a:cubicBezTo>
                    <a:pt x="117" y="66"/>
                    <a:pt x="77" y="107"/>
                    <a:pt x="47" y="157"/>
                  </a:cubicBezTo>
                  <a:cubicBezTo>
                    <a:pt x="16" y="213"/>
                    <a:pt x="6" y="274"/>
                    <a:pt x="1" y="340"/>
                  </a:cubicBezTo>
                  <a:cubicBezTo>
                    <a:pt x="1" y="400"/>
                    <a:pt x="16" y="461"/>
                    <a:pt x="41" y="507"/>
                  </a:cubicBezTo>
                  <a:cubicBezTo>
                    <a:pt x="72" y="557"/>
                    <a:pt x="107" y="598"/>
                    <a:pt x="158" y="623"/>
                  </a:cubicBezTo>
                  <a:cubicBezTo>
                    <a:pt x="209" y="654"/>
                    <a:pt x="269" y="669"/>
                    <a:pt x="335" y="669"/>
                  </a:cubicBezTo>
                  <a:cubicBezTo>
                    <a:pt x="376" y="669"/>
                    <a:pt x="411" y="664"/>
                    <a:pt x="452" y="649"/>
                  </a:cubicBezTo>
                  <a:cubicBezTo>
                    <a:pt x="487" y="639"/>
                    <a:pt x="518" y="623"/>
                    <a:pt x="543" y="603"/>
                  </a:cubicBezTo>
                  <a:cubicBezTo>
                    <a:pt x="563" y="588"/>
                    <a:pt x="573" y="568"/>
                    <a:pt x="573" y="542"/>
                  </a:cubicBezTo>
                  <a:cubicBezTo>
                    <a:pt x="578" y="527"/>
                    <a:pt x="568" y="512"/>
                    <a:pt x="558" y="502"/>
                  </a:cubicBezTo>
                  <a:cubicBezTo>
                    <a:pt x="548" y="492"/>
                    <a:pt x="533" y="482"/>
                    <a:pt x="513" y="482"/>
                  </a:cubicBezTo>
                  <a:cubicBezTo>
                    <a:pt x="502" y="482"/>
                    <a:pt x="487" y="487"/>
                    <a:pt x="472" y="492"/>
                  </a:cubicBezTo>
                  <a:cubicBezTo>
                    <a:pt x="467" y="497"/>
                    <a:pt x="462" y="502"/>
                    <a:pt x="452" y="507"/>
                  </a:cubicBezTo>
                  <a:cubicBezTo>
                    <a:pt x="442" y="517"/>
                    <a:pt x="426" y="522"/>
                    <a:pt x="406" y="527"/>
                  </a:cubicBezTo>
                  <a:cubicBezTo>
                    <a:pt x="386" y="532"/>
                    <a:pt x="361" y="537"/>
                    <a:pt x="330" y="537"/>
                  </a:cubicBezTo>
                  <a:cubicBezTo>
                    <a:pt x="285" y="537"/>
                    <a:pt x="249" y="522"/>
                    <a:pt x="214" y="497"/>
                  </a:cubicBezTo>
                  <a:cubicBezTo>
                    <a:pt x="178" y="466"/>
                    <a:pt x="158" y="431"/>
                    <a:pt x="148" y="380"/>
                  </a:cubicBezTo>
                  <a:lnTo>
                    <a:pt x="148" y="380"/>
                  </a:lnTo>
                  <a:lnTo>
                    <a:pt x="543" y="385"/>
                  </a:lnTo>
                  <a:cubicBezTo>
                    <a:pt x="563" y="385"/>
                    <a:pt x="583" y="380"/>
                    <a:pt x="594" y="365"/>
                  </a:cubicBezTo>
                  <a:cubicBezTo>
                    <a:pt x="609" y="355"/>
                    <a:pt x="619" y="340"/>
                    <a:pt x="619" y="319"/>
                  </a:cubicBezTo>
                  <a:cubicBezTo>
                    <a:pt x="619" y="264"/>
                    <a:pt x="604" y="208"/>
                    <a:pt x="578" y="162"/>
                  </a:cubicBezTo>
                  <a:cubicBezTo>
                    <a:pt x="548" y="112"/>
                    <a:pt x="513" y="71"/>
                    <a:pt x="467" y="41"/>
                  </a:cubicBezTo>
                  <a:cubicBezTo>
                    <a:pt x="416" y="15"/>
                    <a:pt x="371"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7004267" y="4458634"/>
              <a:ext cx="77831" cy="100083"/>
            </a:xfrm>
            <a:custGeom>
              <a:rect b="b" l="l" r="r" t="t"/>
              <a:pathLst>
                <a:path extrusionOk="0" h="868" w="675">
                  <a:moveTo>
                    <a:pt x="441" y="1"/>
                  </a:moveTo>
                  <a:cubicBezTo>
                    <a:pt x="355" y="1"/>
                    <a:pt x="279" y="21"/>
                    <a:pt x="213" y="57"/>
                  </a:cubicBezTo>
                  <a:cubicBezTo>
                    <a:pt x="148" y="92"/>
                    <a:pt x="97" y="143"/>
                    <a:pt x="61" y="209"/>
                  </a:cubicBezTo>
                  <a:cubicBezTo>
                    <a:pt x="21" y="275"/>
                    <a:pt x="1" y="345"/>
                    <a:pt x="1" y="426"/>
                  </a:cubicBezTo>
                  <a:cubicBezTo>
                    <a:pt x="1" y="523"/>
                    <a:pt x="21" y="599"/>
                    <a:pt x="61" y="665"/>
                  </a:cubicBezTo>
                  <a:cubicBezTo>
                    <a:pt x="102" y="730"/>
                    <a:pt x="153" y="781"/>
                    <a:pt x="219" y="817"/>
                  </a:cubicBezTo>
                  <a:cubicBezTo>
                    <a:pt x="284" y="847"/>
                    <a:pt x="355" y="867"/>
                    <a:pt x="436" y="867"/>
                  </a:cubicBezTo>
                  <a:cubicBezTo>
                    <a:pt x="507" y="867"/>
                    <a:pt x="573" y="852"/>
                    <a:pt x="634" y="822"/>
                  </a:cubicBezTo>
                  <a:cubicBezTo>
                    <a:pt x="649" y="811"/>
                    <a:pt x="659" y="806"/>
                    <a:pt x="664" y="796"/>
                  </a:cubicBezTo>
                  <a:cubicBezTo>
                    <a:pt x="669" y="786"/>
                    <a:pt x="674" y="771"/>
                    <a:pt x="674" y="761"/>
                  </a:cubicBezTo>
                  <a:cubicBezTo>
                    <a:pt x="674" y="741"/>
                    <a:pt x="669" y="725"/>
                    <a:pt x="654" y="710"/>
                  </a:cubicBezTo>
                  <a:cubicBezTo>
                    <a:pt x="639" y="695"/>
                    <a:pt x="624" y="685"/>
                    <a:pt x="604" y="685"/>
                  </a:cubicBezTo>
                  <a:cubicBezTo>
                    <a:pt x="593" y="685"/>
                    <a:pt x="578" y="685"/>
                    <a:pt x="563" y="695"/>
                  </a:cubicBezTo>
                  <a:cubicBezTo>
                    <a:pt x="528" y="710"/>
                    <a:pt x="487" y="720"/>
                    <a:pt x="436" y="720"/>
                  </a:cubicBezTo>
                  <a:cubicBezTo>
                    <a:pt x="350" y="720"/>
                    <a:pt x="284" y="695"/>
                    <a:pt x="234" y="644"/>
                  </a:cubicBezTo>
                  <a:cubicBezTo>
                    <a:pt x="183" y="599"/>
                    <a:pt x="158" y="523"/>
                    <a:pt x="158" y="432"/>
                  </a:cubicBezTo>
                  <a:cubicBezTo>
                    <a:pt x="158" y="376"/>
                    <a:pt x="173" y="325"/>
                    <a:pt x="193" y="285"/>
                  </a:cubicBezTo>
                  <a:cubicBezTo>
                    <a:pt x="219" y="239"/>
                    <a:pt x="249" y="204"/>
                    <a:pt x="289" y="183"/>
                  </a:cubicBezTo>
                  <a:cubicBezTo>
                    <a:pt x="335" y="158"/>
                    <a:pt x="381" y="148"/>
                    <a:pt x="436" y="148"/>
                  </a:cubicBezTo>
                  <a:cubicBezTo>
                    <a:pt x="482" y="148"/>
                    <a:pt x="528" y="158"/>
                    <a:pt x="568" y="173"/>
                  </a:cubicBezTo>
                  <a:cubicBezTo>
                    <a:pt x="578" y="183"/>
                    <a:pt x="593" y="188"/>
                    <a:pt x="609" y="188"/>
                  </a:cubicBezTo>
                  <a:cubicBezTo>
                    <a:pt x="629" y="188"/>
                    <a:pt x="644" y="178"/>
                    <a:pt x="659" y="163"/>
                  </a:cubicBezTo>
                  <a:cubicBezTo>
                    <a:pt x="669" y="148"/>
                    <a:pt x="674" y="128"/>
                    <a:pt x="674" y="112"/>
                  </a:cubicBezTo>
                  <a:cubicBezTo>
                    <a:pt x="674" y="82"/>
                    <a:pt x="664" y="62"/>
                    <a:pt x="639" y="52"/>
                  </a:cubicBezTo>
                  <a:cubicBezTo>
                    <a:pt x="578" y="21"/>
                    <a:pt x="512"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7109424" y="4481464"/>
              <a:ext cx="76101" cy="77368"/>
            </a:xfrm>
            <a:custGeom>
              <a:rect b="b" l="l" r="r" t="t"/>
              <a:pathLst>
                <a:path extrusionOk="0" h="671" w="660">
                  <a:moveTo>
                    <a:pt x="330" y="132"/>
                  </a:moveTo>
                  <a:cubicBezTo>
                    <a:pt x="365" y="132"/>
                    <a:pt x="396" y="142"/>
                    <a:pt x="426" y="163"/>
                  </a:cubicBezTo>
                  <a:cubicBezTo>
                    <a:pt x="451" y="178"/>
                    <a:pt x="472" y="203"/>
                    <a:pt x="492" y="234"/>
                  </a:cubicBezTo>
                  <a:cubicBezTo>
                    <a:pt x="507" y="264"/>
                    <a:pt x="512" y="299"/>
                    <a:pt x="512" y="340"/>
                  </a:cubicBezTo>
                  <a:cubicBezTo>
                    <a:pt x="512" y="375"/>
                    <a:pt x="507" y="411"/>
                    <a:pt x="487" y="441"/>
                  </a:cubicBezTo>
                  <a:cubicBezTo>
                    <a:pt x="472" y="472"/>
                    <a:pt x="451" y="497"/>
                    <a:pt x="421" y="512"/>
                  </a:cubicBezTo>
                  <a:cubicBezTo>
                    <a:pt x="396" y="532"/>
                    <a:pt x="365" y="537"/>
                    <a:pt x="330" y="537"/>
                  </a:cubicBezTo>
                  <a:cubicBezTo>
                    <a:pt x="294" y="537"/>
                    <a:pt x="264" y="532"/>
                    <a:pt x="239" y="512"/>
                  </a:cubicBezTo>
                  <a:cubicBezTo>
                    <a:pt x="208" y="497"/>
                    <a:pt x="188" y="472"/>
                    <a:pt x="173" y="441"/>
                  </a:cubicBezTo>
                  <a:cubicBezTo>
                    <a:pt x="158" y="411"/>
                    <a:pt x="147" y="375"/>
                    <a:pt x="147" y="335"/>
                  </a:cubicBezTo>
                  <a:cubicBezTo>
                    <a:pt x="147" y="299"/>
                    <a:pt x="158" y="264"/>
                    <a:pt x="173" y="234"/>
                  </a:cubicBezTo>
                  <a:cubicBezTo>
                    <a:pt x="188" y="198"/>
                    <a:pt x="213" y="178"/>
                    <a:pt x="239" y="158"/>
                  </a:cubicBezTo>
                  <a:cubicBezTo>
                    <a:pt x="269" y="142"/>
                    <a:pt x="299" y="132"/>
                    <a:pt x="330" y="132"/>
                  </a:cubicBezTo>
                  <a:close/>
                  <a:moveTo>
                    <a:pt x="335" y="1"/>
                  </a:moveTo>
                  <a:cubicBezTo>
                    <a:pt x="269" y="1"/>
                    <a:pt x="218" y="16"/>
                    <a:pt x="168" y="46"/>
                  </a:cubicBezTo>
                  <a:cubicBezTo>
                    <a:pt x="117" y="71"/>
                    <a:pt x="76" y="112"/>
                    <a:pt x="46" y="163"/>
                  </a:cubicBezTo>
                  <a:cubicBezTo>
                    <a:pt x="16" y="213"/>
                    <a:pt x="1" y="269"/>
                    <a:pt x="1" y="335"/>
                  </a:cubicBezTo>
                  <a:cubicBezTo>
                    <a:pt x="1" y="401"/>
                    <a:pt x="16" y="456"/>
                    <a:pt x="46" y="512"/>
                  </a:cubicBezTo>
                  <a:cubicBezTo>
                    <a:pt x="71" y="563"/>
                    <a:pt x="112" y="598"/>
                    <a:pt x="163" y="629"/>
                  </a:cubicBezTo>
                  <a:cubicBezTo>
                    <a:pt x="213" y="659"/>
                    <a:pt x="269" y="669"/>
                    <a:pt x="330" y="669"/>
                  </a:cubicBezTo>
                  <a:cubicBezTo>
                    <a:pt x="337" y="670"/>
                    <a:pt x="345" y="670"/>
                    <a:pt x="353" y="670"/>
                  </a:cubicBezTo>
                  <a:cubicBezTo>
                    <a:pt x="405" y="670"/>
                    <a:pt x="453" y="655"/>
                    <a:pt x="497" y="629"/>
                  </a:cubicBezTo>
                  <a:cubicBezTo>
                    <a:pt x="548" y="603"/>
                    <a:pt x="588" y="563"/>
                    <a:pt x="613" y="512"/>
                  </a:cubicBezTo>
                  <a:cubicBezTo>
                    <a:pt x="644" y="462"/>
                    <a:pt x="659" y="406"/>
                    <a:pt x="659" y="340"/>
                  </a:cubicBezTo>
                  <a:cubicBezTo>
                    <a:pt x="659" y="274"/>
                    <a:pt x="644" y="218"/>
                    <a:pt x="619" y="168"/>
                  </a:cubicBezTo>
                  <a:cubicBezTo>
                    <a:pt x="588" y="112"/>
                    <a:pt x="548" y="77"/>
                    <a:pt x="497" y="46"/>
                  </a:cubicBezTo>
                  <a:cubicBezTo>
                    <a:pt x="446" y="16"/>
                    <a:pt x="391" y="1"/>
                    <a:pt x="3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7200515" y="4482040"/>
              <a:ext cx="110577" cy="76100"/>
            </a:xfrm>
            <a:custGeom>
              <a:rect b="b" l="l" r="r" t="t"/>
              <a:pathLst>
                <a:path extrusionOk="0" h="660" w="959">
                  <a:moveTo>
                    <a:pt x="345" y="1"/>
                  </a:moveTo>
                  <a:cubicBezTo>
                    <a:pt x="305" y="1"/>
                    <a:pt x="264" y="11"/>
                    <a:pt x="234" y="31"/>
                  </a:cubicBezTo>
                  <a:cubicBezTo>
                    <a:pt x="198" y="51"/>
                    <a:pt x="173" y="77"/>
                    <a:pt x="148" y="107"/>
                  </a:cubicBezTo>
                  <a:lnTo>
                    <a:pt x="148" y="87"/>
                  </a:lnTo>
                  <a:cubicBezTo>
                    <a:pt x="148" y="66"/>
                    <a:pt x="143" y="46"/>
                    <a:pt x="127" y="31"/>
                  </a:cubicBezTo>
                  <a:cubicBezTo>
                    <a:pt x="117" y="21"/>
                    <a:pt x="97" y="11"/>
                    <a:pt x="77" y="11"/>
                  </a:cubicBezTo>
                  <a:cubicBezTo>
                    <a:pt x="56" y="11"/>
                    <a:pt x="41" y="21"/>
                    <a:pt x="26" y="31"/>
                  </a:cubicBezTo>
                  <a:cubicBezTo>
                    <a:pt x="11" y="46"/>
                    <a:pt x="6" y="61"/>
                    <a:pt x="6" y="87"/>
                  </a:cubicBezTo>
                  <a:lnTo>
                    <a:pt x="1" y="583"/>
                  </a:lnTo>
                  <a:cubicBezTo>
                    <a:pt x="1" y="603"/>
                    <a:pt x="11" y="624"/>
                    <a:pt x="21" y="639"/>
                  </a:cubicBezTo>
                  <a:cubicBezTo>
                    <a:pt x="36" y="649"/>
                    <a:pt x="51" y="659"/>
                    <a:pt x="72" y="659"/>
                  </a:cubicBezTo>
                  <a:cubicBezTo>
                    <a:pt x="97" y="659"/>
                    <a:pt x="112" y="649"/>
                    <a:pt x="127" y="639"/>
                  </a:cubicBezTo>
                  <a:cubicBezTo>
                    <a:pt x="138" y="624"/>
                    <a:pt x="148" y="603"/>
                    <a:pt x="148" y="583"/>
                  </a:cubicBezTo>
                  <a:lnTo>
                    <a:pt x="148" y="274"/>
                  </a:lnTo>
                  <a:cubicBezTo>
                    <a:pt x="148" y="234"/>
                    <a:pt x="163" y="198"/>
                    <a:pt x="188" y="173"/>
                  </a:cubicBezTo>
                  <a:cubicBezTo>
                    <a:pt x="213" y="148"/>
                    <a:pt x="249" y="132"/>
                    <a:pt x="295" y="132"/>
                  </a:cubicBezTo>
                  <a:cubicBezTo>
                    <a:pt x="335" y="132"/>
                    <a:pt x="365" y="148"/>
                    <a:pt x="381" y="173"/>
                  </a:cubicBezTo>
                  <a:cubicBezTo>
                    <a:pt x="401" y="198"/>
                    <a:pt x="411" y="234"/>
                    <a:pt x="411" y="274"/>
                  </a:cubicBezTo>
                  <a:lnTo>
                    <a:pt x="406" y="583"/>
                  </a:lnTo>
                  <a:cubicBezTo>
                    <a:pt x="406" y="608"/>
                    <a:pt x="416" y="624"/>
                    <a:pt x="426" y="639"/>
                  </a:cubicBezTo>
                  <a:cubicBezTo>
                    <a:pt x="441" y="654"/>
                    <a:pt x="457" y="659"/>
                    <a:pt x="482" y="659"/>
                  </a:cubicBezTo>
                  <a:cubicBezTo>
                    <a:pt x="502" y="659"/>
                    <a:pt x="517" y="654"/>
                    <a:pt x="533" y="639"/>
                  </a:cubicBezTo>
                  <a:cubicBezTo>
                    <a:pt x="548" y="624"/>
                    <a:pt x="553" y="608"/>
                    <a:pt x="553" y="588"/>
                  </a:cubicBezTo>
                  <a:lnTo>
                    <a:pt x="553" y="279"/>
                  </a:lnTo>
                  <a:cubicBezTo>
                    <a:pt x="553" y="234"/>
                    <a:pt x="568" y="203"/>
                    <a:pt x="593" y="178"/>
                  </a:cubicBezTo>
                  <a:cubicBezTo>
                    <a:pt x="619" y="148"/>
                    <a:pt x="654" y="137"/>
                    <a:pt x="700" y="137"/>
                  </a:cubicBezTo>
                  <a:cubicBezTo>
                    <a:pt x="740" y="137"/>
                    <a:pt x="771" y="148"/>
                    <a:pt x="791" y="173"/>
                  </a:cubicBezTo>
                  <a:cubicBezTo>
                    <a:pt x="806" y="198"/>
                    <a:pt x="816" y="234"/>
                    <a:pt x="816" y="279"/>
                  </a:cubicBezTo>
                  <a:lnTo>
                    <a:pt x="811" y="588"/>
                  </a:lnTo>
                  <a:cubicBezTo>
                    <a:pt x="811" y="608"/>
                    <a:pt x="821" y="624"/>
                    <a:pt x="831" y="639"/>
                  </a:cubicBezTo>
                  <a:cubicBezTo>
                    <a:pt x="847" y="654"/>
                    <a:pt x="862" y="659"/>
                    <a:pt x="887" y="659"/>
                  </a:cubicBezTo>
                  <a:cubicBezTo>
                    <a:pt x="907" y="659"/>
                    <a:pt x="923" y="654"/>
                    <a:pt x="938" y="639"/>
                  </a:cubicBezTo>
                  <a:cubicBezTo>
                    <a:pt x="953" y="629"/>
                    <a:pt x="958" y="608"/>
                    <a:pt x="958" y="588"/>
                  </a:cubicBezTo>
                  <a:lnTo>
                    <a:pt x="958" y="279"/>
                  </a:lnTo>
                  <a:cubicBezTo>
                    <a:pt x="958" y="193"/>
                    <a:pt x="943" y="127"/>
                    <a:pt x="913" y="77"/>
                  </a:cubicBezTo>
                  <a:cubicBezTo>
                    <a:pt x="882" y="26"/>
                    <a:pt x="831" y="6"/>
                    <a:pt x="750" y="1"/>
                  </a:cubicBezTo>
                  <a:cubicBezTo>
                    <a:pt x="700" y="1"/>
                    <a:pt x="659" y="16"/>
                    <a:pt x="624" y="41"/>
                  </a:cubicBezTo>
                  <a:cubicBezTo>
                    <a:pt x="583" y="72"/>
                    <a:pt x="558" y="102"/>
                    <a:pt x="538" y="132"/>
                  </a:cubicBezTo>
                  <a:cubicBezTo>
                    <a:pt x="512" y="46"/>
                    <a:pt x="447"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7333114" y="4482617"/>
              <a:ext cx="110577" cy="76676"/>
            </a:xfrm>
            <a:custGeom>
              <a:rect b="b" l="l" r="r" t="t"/>
              <a:pathLst>
                <a:path extrusionOk="0" h="665" w="959">
                  <a:moveTo>
                    <a:pt x="340" y="1"/>
                  </a:moveTo>
                  <a:cubicBezTo>
                    <a:pt x="299" y="1"/>
                    <a:pt x="264" y="11"/>
                    <a:pt x="229" y="31"/>
                  </a:cubicBezTo>
                  <a:cubicBezTo>
                    <a:pt x="198" y="51"/>
                    <a:pt x="168" y="77"/>
                    <a:pt x="148" y="107"/>
                  </a:cubicBezTo>
                  <a:lnTo>
                    <a:pt x="148" y="87"/>
                  </a:lnTo>
                  <a:cubicBezTo>
                    <a:pt x="148" y="67"/>
                    <a:pt x="142" y="46"/>
                    <a:pt x="127" y="36"/>
                  </a:cubicBezTo>
                  <a:cubicBezTo>
                    <a:pt x="112" y="21"/>
                    <a:pt x="97" y="11"/>
                    <a:pt x="77" y="11"/>
                  </a:cubicBezTo>
                  <a:cubicBezTo>
                    <a:pt x="56" y="11"/>
                    <a:pt x="36" y="21"/>
                    <a:pt x="21" y="36"/>
                  </a:cubicBezTo>
                  <a:cubicBezTo>
                    <a:pt x="11" y="46"/>
                    <a:pt x="1" y="67"/>
                    <a:pt x="1" y="87"/>
                  </a:cubicBezTo>
                  <a:lnTo>
                    <a:pt x="1" y="583"/>
                  </a:lnTo>
                  <a:cubicBezTo>
                    <a:pt x="1" y="603"/>
                    <a:pt x="6" y="624"/>
                    <a:pt x="21" y="639"/>
                  </a:cubicBezTo>
                  <a:cubicBezTo>
                    <a:pt x="36" y="649"/>
                    <a:pt x="51" y="659"/>
                    <a:pt x="72" y="659"/>
                  </a:cubicBezTo>
                  <a:cubicBezTo>
                    <a:pt x="92" y="659"/>
                    <a:pt x="112" y="649"/>
                    <a:pt x="122" y="639"/>
                  </a:cubicBezTo>
                  <a:cubicBezTo>
                    <a:pt x="137" y="624"/>
                    <a:pt x="142" y="603"/>
                    <a:pt x="142" y="583"/>
                  </a:cubicBezTo>
                  <a:lnTo>
                    <a:pt x="148" y="274"/>
                  </a:lnTo>
                  <a:cubicBezTo>
                    <a:pt x="148" y="234"/>
                    <a:pt x="158" y="203"/>
                    <a:pt x="183" y="173"/>
                  </a:cubicBezTo>
                  <a:cubicBezTo>
                    <a:pt x="208" y="148"/>
                    <a:pt x="244" y="132"/>
                    <a:pt x="289" y="132"/>
                  </a:cubicBezTo>
                  <a:cubicBezTo>
                    <a:pt x="335" y="132"/>
                    <a:pt x="365" y="148"/>
                    <a:pt x="381" y="173"/>
                  </a:cubicBezTo>
                  <a:cubicBezTo>
                    <a:pt x="401" y="198"/>
                    <a:pt x="406" y="234"/>
                    <a:pt x="406" y="279"/>
                  </a:cubicBezTo>
                  <a:lnTo>
                    <a:pt x="406" y="588"/>
                  </a:lnTo>
                  <a:cubicBezTo>
                    <a:pt x="406" y="609"/>
                    <a:pt x="411" y="624"/>
                    <a:pt x="426" y="639"/>
                  </a:cubicBezTo>
                  <a:cubicBezTo>
                    <a:pt x="441" y="654"/>
                    <a:pt x="457" y="659"/>
                    <a:pt x="477" y="659"/>
                  </a:cubicBezTo>
                  <a:cubicBezTo>
                    <a:pt x="497" y="659"/>
                    <a:pt x="517" y="654"/>
                    <a:pt x="527" y="639"/>
                  </a:cubicBezTo>
                  <a:cubicBezTo>
                    <a:pt x="543" y="624"/>
                    <a:pt x="553" y="609"/>
                    <a:pt x="553" y="588"/>
                  </a:cubicBezTo>
                  <a:lnTo>
                    <a:pt x="553" y="279"/>
                  </a:lnTo>
                  <a:cubicBezTo>
                    <a:pt x="553" y="239"/>
                    <a:pt x="563" y="203"/>
                    <a:pt x="588" y="178"/>
                  </a:cubicBezTo>
                  <a:cubicBezTo>
                    <a:pt x="614" y="148"/>
                    <a:pt x="649" y="137"/>
                    <a:pt x="695" y="137"/>
                  </a:cubicBezTo>
                  <a:cubicBezTo>
                    <a:pt x="740" y="137"/>
                    <a:pt x="771" y="148"/>
                    <a:pt x="786" y="173"/>
                  </a:cubicBezTo>
                  <a:cubicBezTo>
                    <a:pt x="806" y="198"/>
                    <a:pt x="811" y="234"/>
                    <a:pt x="811" y="279"/>
                  </a:cubicBezTo>
                  <a:lnTo>
                    <a:pt x="811" y="588"/>
                  </a:lnTo>
                  <a:cubicBezTo>
                    <a:pt x="811" y="609"/>
                    <a:pt x="816" y="629"/>
                    <a:pt x="831" y="639"/>
                  </a:cubicBezTo>
                  <a:cubicBezTo>
                    <a:pt x="847" y="654"/>
                    <a:pt x="862" y="664"/>
                    <a:pt x="882" y="664"/>
                  </a:cubicBezTo>
                  <a:cubicBezTo>
                    <a:pt x="902" y="664"/>
                    <a:pt x="923" y="654"/>
                    <a:pt x="933" y="644"/>
                  </a:cubicBezTo>
                  <a:cubicBezTo>
                    <a:pt x="948" y="629"/>
                    <a:pt x="958" y="609"/>
                    <a:pt x="958" y="588"/>
                  </a:cubicBezTo>
                  <a:lnTo>
                    <a:pt x="958" y="279"/>
                  </a:lnTo>
                  <a:cubicBezTo>
                    <a:pt x="958" y="193"/>
                    <a:pt x="943" y="127"/>
                    <a:pt x="912" y="77"/>
                  </a:cubicBezTo>
                  <a:cubicBezTo>
                    <a:pt x="882" y="31"/>
                    <a:pt x="826" y="6"/>
                    <a:pt x="745" y="6"/>
                  </a:cubicBezTo>
                  <a:cubicBezTo>
                    <a:pt x="700" y="6"/>
                    <a:pt x="659" y="16"/>
                    <a:pt x="619" y="46"/>
                  </a:cubicBezTo>
                  <a:cubicBezTo>
                    <a:pt x="583" y="72"/>
                    <a:pt x="553" y="102"/>
                    <a:pt x="538" y="137"/>
                  </a:cubicBezTo>
                  <a:cubicBezTo>
                    <a:pt x="507" y="46"/>
                    <a:pt x="441" y="1"/>
                    <a:pt x="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7461678" y="4483193"/>
              <a:ext cx="70682" cy="77829"/>
            </a:xfrm>
            <a:custGeom>
              <a:rect b="b" l="l" r="r" t="t"/>
              <a:pathLst>
                <a:path extrusionOk="0" h="675" w="613">
                  <a:moveTo>
                    <a:pt x="309" y="132"/>
                  </a:moveTo>
                  <a:cubicBezTo>
                    <a:pt x="345" y="138"/>
                    <a:pt x="380" y="148"/>
                    <a:pt x="410" y="173"/>
                  </a:cubicBezTo>
                  <a:cubicBezTo>
                    <a:pt x="441" y="198"/>
                    <a:pt x="456" y="224"/>
                    <a:pt x="461" y="259"/>
                  </a:cubicBezTo>
                  <a:lnTo>
                    <a:pt x="461" y="269"/>
                  </a:lnTo>
                  <a:lnTo>
                    <a:pt x="142" y="264"/>
                  </a:lnTo>
                  <a:cubicBezTo>
                    <a:pt x="162" y="178"/>
                    <a:pt x="218" y="132"/>
                    <a:pt x="309" y="132"/>
                  </a:cubicBezTo>
                  <a:close/>
                  <a:moveTo>
                    <a:pt x="309" y="1"/>
                  </a:moveTo>
                  <a:cubicBezTo>
                    <a:pt x="258" y="1"/>
                    <a:pt x="203" y="16"/>
                    <a:pt x="157" y="41"/>
                  </a:cubicBezTo>
                  <a:cubicBezTo>
                    <a:pt x="112" y="72"/>
                    <a:pt x="71" y="112"/>
                    <a:pt x="41" y="163"/>
                  </a:cubicBezTo>
                  <a:cubicBezTo>
                    <a:pt x="15" y="213"/>
                    <a:pt x="0" y="274"/>
                    <a:pt x="0" y="345"/>
                  </a:cubicBezTo>
                  <a:cubicBezTo>
                    <a:pt x="0" y="406"/>
                    <a:pt x="10" y="462"/>
                    <a:pt x="41" y="512"/>
                  </a:cubicBezTo>
                  <a:cubicBezTo>
                    <a:pt x="66" y="563"/>
                    <a:pt x="101" y="598"/>
                    <a:pt x="152" y="629"/>
                  </a:cubicBezTo>
                  <a:cubicBezTo>
                    <a:pt x="203" y="659"/>
                    <a:pt x="263" y="669"/>
                    <a:pt x="329" y="674"/>
                  </a:cubicBezTo>
                  <a:cubicBezTo>
                    <a:pt x="370" y="674"/>
                    <a:pt x="405" y="664"/>
                    <a:pt x="446" y="654"/>
                  </a:cubicBezTo>
                  <a:cubicBezTo>
                    <a:pt x="481" y="639"/>
                    <a:pt x="512" y="624"/>
                    <a:pt x="537" y="609"/>
                  </a:cubicBezTo>
                  <a:cubicBezTo>
                    <a:pt x="557" y="588"/>
                    <a:pt x="572" y="568"/>
                    <a:pt x="572" y="548"/>
                  </a:cubicBezTo>
                  <a:cubicBezTo>
                    <a:pt x="572" y="533"/>
                    <a:pt x="562" y="517"/>
                    <a:pt x="552" y="507"/>
                  </a:cubicBezTo>
                  <a:cubicBezTo>
                    <a:pt x="542" y="492"/>
                    <a:pt x="527" y="487"/>
                    <a:pt x="507" y="487"/>
                  </a:cubicBezTo>
                  <a:cubicBezTo>
                    <a:pt x="496" y="487"/>
                    <a:pt x="481" y="492"/>
                    <a:pt x="466" y="497"/>
                  </a:cubicBezTo>
                  <a:cubicBezTo>
                    <a:pt x="466" y="502"/>
                    <a:pt x="456" y="507"/>
                    <a:pt x="446" y="512"/>
                  </a:cubicBezTo>
                  <a:cubicBezTo>
                    <a:pt x="436" y="517"/>
                    <a:pt x="421" y="522"/>
                    <a:pt x="400" y="533"/>
                  </a:cubicBezTo>
                  <a:cubicBezTo>
                    <a:pt x="385" y="538"/>
                    <a:pt x="355" y="538"/>
                    <a:pt x="324" y="538"/>
                  </a:cubicBezTo>
                  <a:cubicBezTo>
                    <a:pt x="279" y="538"/>
                    <a:pt x="243" y="528"/>
                    <a:pt x="208" y="497"/>
                  </a:cubicBezTo>
                  <a:cubicBezTo>
                    <a:pt x="172" y="472"/>
                    <a:pt x="152" y="431"/>
                    <a:pt x="142" y="386"/>
                  </a:cubicBezTo>
                  <a:lnTo>
                    <a:pt x="142" y="386"/>
                  </a:lnTo>
                  <a:lnTo>
                    <a:pt x="542" y="391"/>
                  </a:lnTo>
                  <a:cubicBezTo>
                    <a:pt x="557" y="391"/>
                    <a:pt x="578" y="381"/>
                    <a:pt x="593" y="371"/>
                  </a:cubicBezTo>
                  <a:cubicBezTo>
                    <a:pt x="603" y="360"/>
                    <a:pt x="613" y="345"/>
                    <a:pt x="613" y="325"/>
                  </a:cubicBezTo>
                  <a:cubicBezTo>
                    <a:pt x="613" y="264"/>
                    <a:pt x="598" y="213"/>
                    <a:pt x="572" y="163"/>
                  </a:cubicBezTo>
                  <a:cubicBezTo>
                    <a:pt x="542" y="112"/>
                    <a:pt x="507" y="77"/>
                    <a:pt x="461" y="46"/>
                  </a:cubicBezTo>
                  <a:cubicBezTo>
                    <a:pt x="410" y="16"/>
                    <a:pt x="365" y="1"/>
                    <a:pt x="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7550462" y="4483770"/>
              <a:ext cx="64917" cy="76100"/>
            </a:xfrm>
            <a:custGeom>
              <a:rect b="b" l="l" r="r" t="t"/>
              <a:pathLst>
                <a:path extrusionOk="0" h="660" w="563">
                  <a:moveTo>
                    <a:pt x="344" y="1"/>
                  </a:moveTo>
                  <a:cubicBezTo>
                    <a:pt x="304" y="1"/>
                    <a:pt x="263" y="11"/>
                    <a:pt x="228" y="31"/>
                  </a:cubicBezTo>
                  <a:cubicBezTo>
                    <a:pt x="198" y="51"/>
                    <a:pt x="167" y="77"/>
                    <a:pt x="147" y="107"/>
                  </a:cubicBezTo>
                  <a:lnTo>
                    <a:pt x="147" y="87"/>
                  </a:lnTo>
                  <a:cubicBezTo>
                    <a:pt x="147" y="67"/>
                    <a:pt x="137" y="46"/>
                    <a:pt x="127" y="36"/>
                  </a:cubicBezTo>
                  <a:cubicBezTo>
                    <a:pt x="111" y="21"/>
                    <a:pt x="96" y="11"/>
                    <a:pt x="71" y="11"/>
                  </a:cubicBezTo>
                  <a:cubicBezTo>
                    <a:pt x="51" y="11"/>
                    <a:pt x="35" y="21"/>
                    <a:pt x="20" y="31"/>
                  </a:cubicBezTo>
                  <a:cubicBezTo>
                    <a:pt x="5" y="46"/>
                    <a:pt x="0" y="67"/>
                    <a:pt x="0" y="87"/>
                  </a:cubicBezTo>
                  <a:lnTo>
                    <a:pt x="0" y="583"/>
                  </a:lnTo>
                  <a:cubicBezTo>
                    <a:pt x="0" y="604"/>
                    <a:pt x="5" y="624"/>
                    <a:pt x="20" y="639"/>
                  </a:cubicBezTo>
                  <a:cubicBezTo>
                    <a:pt x="30" y="649"/>
                    <a:pt x="51" y="659"/>
                    <a:pt x="71" y="659"/>
                  </a:cubicBezTo>
                  <a:cubicBezTo>
                    <a:pt x="91" y="659"/>
                    <a:pt x="106" y="649"/>
                    <a:pt x="122" y="639"/>
                  </a:cubicBezTo>
                  <a:cubicBezTo>
                    <a:pt x="137" y="624"/>
                    <a:pt x="142" y="604"/>
                    <a:pt x="142" y="583"/>
                  </a:cubicBezTo>
                  <a:lnTo>
                    <a:pt x="147" y="274"/>
                  </a:lnTo>
                  <a:cubicBezTo>
                    <a:pt x="147" y="234"/>
                    <a:pt x="157" y="198"/>
                    <a:pt x="182" y="173"/>
                  </a:cubicBezTo>
                  <a:cubicBezTo>
                    <a:pt x="213" y="148"/>
                    <a:pt x="248" y="133"/>
                    <a:pt x="294" y="133"/>
                  </a:cubicBezTo>
                  <a:cubicBezTo>
                    <a:pt x="339" y="133"/>
                    <a:pt x="370" y="148"/>
                    <a:pt x="390" y="173"/>
                  </a:cubicBezTo>
                  <a:cubicBezTo>
                    <a:pt x="410" y="198"/>
                    <a:pt x="415" y="234"/>
                    <a:pt x="415" y="274"/>
                  </a:cubicBezTo>
                  <a:lnTo>
                    <a:pt x="415" y="583"/>
                  </a:lnTo>
                  <a:cubicBezTo>
                    <a:pt x="415" y="609"/>
                    <a:pt x="420" y="624"/>
                    <a:pt x="436" y="639"/>
                  </a:cubicBezTo>
                  <a:cubicBezTo>
                    <a:pt x="451" y="654"/>
                    <a:pt x="466" y="659"/>
                    <a:pt x="486" y="659"/>
                  </a:cubicBezTo>
                  <a:cubicBezTo>
                    <a:pt x="507" y="659"/>
                    <a:pt x="527" y="654"/>
                    <a:pt x="542" y="639"/>
                  </a:cubicBezTo>
                  <a:cubicBezTo>
                    <a:pt x="552" y="624"/>
                    <a:pt x="562" y="609"/>
                    <a:pt x="562" y="588"/>
                  </a:cubicBezTo>
                  <a:lnTo>
                    <a:pt x="562" y="279"/>
                  </a:lnTo>
                  <a:cubicBezTo>
                    <a:pt x="562" y="193"/>
                    <a:pt x="547" y="122"/>
                    <a:pt x="517" y="77"/>
                  </a:cubicBezTo>
                  <a:cubicBezTo>
                    <a:pt x="486" y="26"/>
                    <a:pt x="431" y="1"/>
                    <a:pt x="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7628638" y="4469818"/>
              <a:ext cx="48659" cy="90628"/>
            </a:xfrm>
            <a:custGeom>
              <a:rect b="b" l="l" r="r" t="t"/>
              <a:pathLst>
                <a:path extrusionOk="0" h="786" w="422">
                  <a:moveTo>
                    <a:pt x="198" y="0"/>
                  </a:moveTo>
                  <a:cubicBezTo>
                    <a:pt x="178" y="0"/>
                    <a:pt x="163" y="5"/>
                    <a:pt x="148" y="20"/>
                  </a:cubicBezTo>
                  <a:cubicBezTo>
                    <a:pt x="133" y="31"/>
                    <a:pt x="127" y="51"/>
                    <a:pt x="127" y="71"/>
                  </a:cubicBezTo>
                  <a:lnTo>
                    <a:pt x="127" y="147"/>
                  </a:lnTo>
                  <a:lnTo>
                    <a:pt x="72" y="147"/>
                  </a:lnTo>
                  <a:cubicBezTo>
                    <a:pt x="51" y="147"/>
                    <a:pt x="36" y="152"/>
                    <a:pt x="21" y="167"/>
                  </a:cubicBezTo>
                  <a:cubicBezTo>
                    <a:pt x="11" y="178"/>
                    <a:pt x="1" y="193"/>
                    <a:pt x="1" y="213"/>
                  </a:cubicBezTo>
                  <a:cubicBezTo>
                    <a:pt x="1" y="233"/>
                    <a:pt x="6" y="248"/>
                    <a:pt x="21" y="264"/>
                  </a:cubicBezTo>
                  <a:cubicBezTo>
                    <a:pt x="36" y="274"/>
                    <a:pt x="51" y="279"/>
                    <a:pt x="72" y="279"/>
                  </a:cubicBezTo>
                  <a:lnTo>
                    <a:pt x="122" y="279"/>
                  </a:lnTo>
                  <a:lnTo>
                    <a:pt x="122" y="613"/>
                  </a:lnTo>
                  <a:cubicBezTo>
                    <a:pt x="122" y="684"/>
                    <a:pt x="138" y="730"/>
                    <a:pt x="173" y="750"/>
                  </a:cubicBezTo>
                  <a:cubicBezTo>
                    <a:pt x="209" y="770"/>
                    <a:pt x="249" y="785"/>
                    <a:pt x="300" y="785"/>
                  </a:cubicBezTo>
                  <a:cubicBezTo>
                    <a:pt x="330" y="785"/>
                    <a:pt x="355" y="775"/>
                    <a:pt x="381" y="760"/>
                  </a:cubicBezTo>
                  <a:cubicBezTo>
                    <a:pt x="406" y="745"/>
                    <a:pt x="416" y="730"/>
                    <a:pt x="416" y="704"/>
                  </a:cubicBezTo>
                  <a:cubicBezTo>
                    <a:pt x="416" y="689"/>
                    <a:pt x="411" y="674"/>
                    <a:pt x="401" y="664"/>
                  </a:cubicBezTo>
                  <a:cubicBezTo>
                    <a:pt x="391" y="654"/>
                    <a:pt x="381" y="649"/>
                    <a:pt x="371" y="649"/>
                  </a:cubicBezTo>
                  <a:cubicBezTo>
                    <a:pt x="360" y="649"/>
                    <a:pt x="355" y="649"/>
                    <a:pt x="345" y="654"/>
                  </a:cubicBezTo>
                  <a:cubicBezTo>
                    <a:pt x="335" y="654"/>
                    <a:pt x="325" y="659"/>
                    <a:pt x="315" y="659"/>
                  </a:cubicBezTo>
                  <a:cubicBezTo>
                    <a:pt x="300" y="659"/>
                    <a:pt x="290" y="654"/>
                    <a:pt x="279" y="649"/>
                  </a:cubicBezTo>
                  <a:cubicBezTo>
                    <a:pt x="274" y="638"/>
                    <a:pt x="269" y="628"/>
                    <a:pt x="269" y="608"/>
                  </a:cubicBezTo>
                  <a:lnTo>
                    <a:pt x="269" y="284"/>
                  </a:lnTo>
                  <a:lnTo>
                    <a:pt x="355" y="284"/>
                  </a:lnTo>
                  <a:cubicBezTo>
                    <a:pt x="376" y="284"/>
                    <a:pt x="391" y="279"/>
                    <a:pt x="406" y="264"/>
                  </a:cubicBezTo>
                  <a:cubicBezTo>
                    <a:pt x="416" y="254"/>
                    <a:pt x="421" y="238"/>
                    <a:pt x="421" y="218"/>
                  </a:cubicBezTo>
                  <a:cubicBezTo>
                    <a:pt x="421" y="198"/>
                    <a:pt x="416" y="183"/>
                    <a:pt x="406" y="167"/>
                  </a:cubicBezTo>
                  <a:cubicBezTo>
                    <a:pt x="391" y="157"/>
                    <a:pt x="376" y="152"/>
                    <a:pt x="355" y="152"/>
                  </a:cubicBezTo>
                  <a:lnTo>
                    <a:pt x="269" y="147"/>
                  </a:lnTo>
                  <a:lnTo>
                    <a:pt x="269" y="71"/>
                  </a:lnTo>
                  <a:cubicBezTo>
                    <a:pt x="269" y="51"/>
                    <a:pt x="264" y="36"/>
                    <a:pt x="249" y="20"/>
                  </a:cubicBezTo>
                  <a:cubicBezTo>
                    <a:pt x="239" y="5"/>
                    <a:pt x="219" y="0"/>
                    <a:pt x="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7991385" y="4463246"/>
              <a:ext cx="71950" cy="100083"/>
            </a:xfrm>
            <a:custGeom>
              <a:rect b="b" l="l" r="r" t="t"/>
              <a:pathLst>
                <a:path extrusionOk="0" h="868" w="624">
                  <a:moveTo>
                    <a:pt x="291" y="0"/>
                  </a:moveTo>
                  <a:cubicBezTo>
                    <a:pt x="247" y="0"/>
                    <a:pt x="205" y="10"/>
                    <a:pt x="168" y="27"/>
                  </a:cubicBezTo>
                  <a:cubicBezTo>
                    <a:pt x="122" y="47"/>
                    <a:pt x="82" y="77"/>
                    <a:pt x="56" y="113"/>
                  </a:cubicBezTo>
                  <a:cubicBezTo>
                    <a:pt x="31" y="148"/>
                    <a:pt x="16" y="194"/>
                    <a:pt x="16" y="245"/>
                  </a:cubicBezTo>
                  <a:cubicBezTo>
                    <a:pt x="16" y="381"/>
                    <a:pt x="102" y="468"/>
                    <a:pt x="279" y="493"/>
                  </a:cubicBezTo>
                  <a:cubicBezTo>
                    <a:pt x="350" y="503"/>
                    <a:pt x="401" y="518"/>
                    <a:pt x="431" y="538"/>
                  </a:cubicBezTo>
                  <a:cubicBezTo>
                    <a:pt x="467" y="559"/>
                    <a:pt x="482" y="589"/>
                    <a:pt x="482" y="625"/>
                  </a:cubicBezTo>
                  <a:cubicBezTo>
                    <a:pt x="482" y="655"/>
                    <a:pt x="462" y="680"/>
                    <a:pt x="431" y="701"/>
                  </a:cubicBezTo>
                  <a:cubicBezTo>
                    <a:pt x="401" y="721"/>
                    <a:pt x="360" y="731"/>
                    <a:pt x="315" y="731"/>
                  </a:cubicBezTo>
                  <a:cubicBezTo>
                    <a:pt x="274" y="731"/>
                    <a:pt x="239" y="721"/>
                    <a:pt x="208" y="711"/>
                  </a:cubicBezTo>
                  <a:cubicBezTo>
                    <a:pt x="178" y="701"/>
                    <a:pt x="142" y="680"/>
                    <a:pt x="112" y="650"/>
                  </a:cubicBezTo>
                  <a:cubicBezTo>
                    <a:pt x="102" y="645"/>
                    <a:pt x="87" y="640"/>
                    <a:pt x="71" y="640"/>
                  </a:cubicBezTo>
                  <a:cubicBezTo>
                    <a:pt x="51" y="640"/>
                    <a:pt x="36" y="645"/>
                    <a:pt x="21" y="660"/>
                  </a:cubicBezTo>
                  <a:cubicBezTo>
                    <a:pt x="6" y="675"/>
                    <a:pt x="1" y="690"/>
                    <a:pt x="1" y="706"/>
                  </a:cubicBezTo>
                  <a:cubicBezTo>
                    <a:pt x="1" y="731"/>
                    <a:pt x="11" y="751"/>
                    <a:pt x="31" y="771"/>
                  </a:cubicBezTo>
                  <a:cubicBezTo>
                    <a:pt x="71" y="807"/>
                    <a:pt x="117" y="832"/>
                    <a:pt x="158" y="847"/>
                  </a:cubicBezTo>
                  <a:cubicBezTo>
                    <a:pt x="203" y="863"/>
                    <a:pt x="254" y="868"/>
                    <a:pt x="315" y="868"/>
                  </a:cubicBezTo>
                  <a:cubicBezTo>
                    <a:pt x="370" y="868"/>
                    <a:pt x="421" y="858"/>
                    <a:pt x="467" y="837"/>
                  </a:cubicBezTo>
                  <a:cubicBezTo>
                    <a:pt x="517" y="817"/>
                    <a:pt x="553" y="787"/>
                    <a:pt x="583" y="751"/>
                  </a:cubicBezTo>
                  <a:cubicBezTo>
                    <a:pt x="608" y="711"/>
                    <a:pt x="624" y="670"/>
                    <a:pt x="624" y="620"/>
                  </a:cubicBezTo>
                  <a:cubicBezTo>
                    <a:pt x="624" y="564"/>
                    <a:pt x="613" y="518"/>
                    <a:pt x="593" y="488"/>
                  </a:cubicBezTo>
                  <a:cubicBezTo>
                    <a:pt x="573" y="457"/>
                    <a:pt x="543" y="427"/>
                    <a:pt x="502" y="412"/>
                  </a:cubicBezTo>
                  <a:cubicBezTo>
                    <a:pt x="462" y="392"/>
                    <a:pt x="406" y="376"/>
                    <a:pt x="335" y="361"/>
                  </a:cubicBezTo>
                  <a:cubicBezTo>
                    <a:pt x="274" y="351"/>
                    <a:pt x="229" y="336"/>
                    <a:pt x="203" y="321"/>
                  </a:cubicBezTo>
                  <a:cubicBezTo>
                    <a:pt x="173" y="300"/>
                    <a:pt x="158" y="275"/>
                    <a:pt x="158" y="240"/>
                  </a:cubicBezTo>
                  <a:cubicBezTo>
                    <a:pt x="158" y="209"/>
                    <a:pt x="173" y="184"/>
                    <a:pt x="198" y="169"/>
                  </a:cubicBezTo>
                  <a:cubicBezTo>
                    <a:pt x="229" y="148"/>
                    <a:pt x="269" y="138"/>
                    <a:pt x="320" y="138"/>
                  </a:cubicBezTo>
                  <a:cubicBezTo>
                    <a:pt x="350" y="138"/>
                    <a:pt x="380" y="143"/>
                    <a:pt x="421" y="159"/>
                  </a:cubicBezTo>
                  <a:cubicBezTo>
                    <a:pt x="456" y="174"/>
                    <a:pt x="487" y="189"/>
                    <a:pt x="507" y="204"/>
                  </a:cubicBezTo>
                  <a:cubicBezTo>
                    <a:pt x="517" y="214"/>
                    <a:pt x="527" y="219"/>
                    <a:pt x="538" y="219"/>
                  </a:cubicBezTo>
                  <a:cubicBezTo>
                    <a:pt x="558" y="219"/>
                    <a:pt x="573" y="209"/>
                    <a:pt x="588" y="199"/>
                  </a:cubicBezTo>
                  <a:cubicBezTo>
                    <a:pt x="603" y="184"/>
                    <a:pt x="608" y="169"/>
                    <a:pt x="608" y="148"/>
                  </a:cubicBezTo>
                  <a:cubicBezTo>
                    <a:pt x="608" y="123"/>
                    <a:pt x="598" y="103"/>
                    <a:pt x="573" y="83"/>
                  </a:cubicBezTo>
                  <a:cubicBezTo>
                    <a:pt x="543" y="57"/>
                    <a:pt x="507" y="37"/>
                    <a:pt x="462" y="22"/>
                  </a:cubicBezTo>
                  <a:cubicBezTo>
                    <a:pt x="416" y="7"/>
                    <a:pt x="370" y="2"/>
                    <a:pt x="320" y="2"/>
                  </a:cubicBezTo>
                  <a:cubicBezTo>
                    <a:pt x="310" y="1"/>
                    <a:pt x="301"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087779" y="4459326"/>
              <a:ext cx="63764" cy="103426"/>
            </a:xfrm>
            <a:custGeom>
              <a:rect b="b" l="l" r="r" t="t"/>
              <a:pathLst>
                <a:path extrusionOk="0" h="897" w="553">
                  <a:moveTo>
                    <a:pt x="76" y="0"/>
                  </a:moveTo>
                  <a:cubicBezTo>
                    <a:pt x="56" y="0"/>
                    <a:pt x="36" y="5"/>
                    <a:pt x="26" y="20"/>
                  </a:cubicBezTo>
                  <a:cubicBezTo>
                    <a:pt x="11" y="36"/>
                    <a:pt x="5" y="51"/>
                    <a:pt x="5" y="71"/>
                  </a:cubicBezTo>
                  <a:lnTo>
                    <a:pt x="0" y="821"/>
                  </a:lnTo>
                  <a:cubicBezTo>
                    <a:pt x="0" y="841"/>
                    <a:pt x="5" y="856"/>
                    <a:pt x="21" y="871"/>
                  </a:cubicBezTo>
                  <a:cubicBezTo>
                    <a:pt x="36" y="887"/>
                    <a:pt x="51" y="892"/>
                    <a:pt x="71" y="892"/>
                  </a:cubicBezTo>
                  <a:cubicBezTo>
                    <a:pt x="92" y="892"/>
                    <a:pt x="112" y="887"/>
                    <a:pt x="122" y="871"/>
                  </a:cubicBezTo>
                  <a:cubicBezTo>
                    <a:pt x="137" y="856"/>
                    <a:pt x="142" y="841"/>
                    <a:pt x="142" y="821"/>
                  </a:cubicBezTo>
                  <a:lnTo>
                    <a:pt x="147" y="512"/>
                  </a:lnTo>
                  <a:cubicBezTo>
                    <a:pt x="147" y="471"/>
                    <a:pt x="157" y="436"/>
                    <a:pt x="183" y="410"/>
                  </a:cubicBezTo>
                  <a:cubicBezTo>
                    <a:pt x="208" y="380"/>
                    <a:pt x="244" y="370"/>
                    <a:pt x="289" y="370"/>
                  </a:cubicBezTo>
                  <a:cubicBezTo>
                    <a:pt x="335" y="370"/>
                    <a:pt x="365" y="380"/>
                    <a:pt x="380" y="410"/>
                  </a:cubicBezTo>
                  <a:cubicBezTo>
                    <a:pt x="401" y="436"/>
                    <a:pt x="406" y="466"/>
                    <a:pt x="406" y="512"/>
                  </a:cubicBezTo>
                  <a:lnTo>
                    <a:pt x="406" y="821"/>
                  </a:lnTo>
                  <a:cubicBezTo>
                    <a:pt x="406" y="841"/>
                    <a:pt x="411" y="861"/>
                    <a:pt x="426" y="876"/>
                  </a:cubicBezTo>
                  <a:cubicBezTo>
                    <a:pt x="441" y="887"/>
                    <a:pt x="456" y="897"/>
                    <a:pt x="477" y="897"/>
                  </a:cubicBezTo>
                  <a:cubicBezTo>
                    <a:pt x="497" y="897"/>
                    <a:pt x="517" y="887"/>
                    <a:pt x="527" y="876"/>
                  </a:cubicBezTo>
                  <a:cubicBezTo>
                    <a:pt x="542" y="861"/>
                    <a:pt x="553" y="841"/>
                    <a:pt x="553" y="821"/>
                  </a:cubicBezTo>
                  <a:lnTo>
                    <a:pt x="553" y="512"/>
                  </a:lnTo>
                  <a:cubicBezTo>
                    <a:pt x="553" y="426"/>
                    <a:pt x="537" y="360"/>
                    <a:pt x="507" y="309"/>
                  </a:cubicBezTo>
                  <a:cubicBezTo>
                    <a:pt x="477" y="263"/>
                    <a:pt x="421" y="238"/>
                    <a:pt x="340" y="238"/>
                  </a:cubicBezTo>
                  <a:cubicBezTo>
                    <a:pt x="299" y="238"/>
                    <a:pt x="264" y="248"/>
                    <a:pt x="228" y="269"/>
                  </a:cubicBezTo>
                  <a:cubicBezTo>
                    <a:pt x="198" y="289"/>
                    <a:pt x="168" y="314"/>
                    <a:pt x="147" y="339"/>
                  </a:cubicBezTo>
                  <a:lnTo>
                    <a:pt x="147" y="76"/>
                  </a:lnTo>
                  <a:cubicBezTo>
                    <a:pt x="147" y="51"/>
                    <a:pt x="142" y="36"/>
                    <a:pt x="127" y="20"/>
                  </a:cubicBezTo>
                  <a:cubicBezTo>
                    <a:pt x="117" y="5"/>
                    <a:pt x="97" y="0"/>
                    <a:pt x="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8174833" y="4486768"/>
              <a:ext cx="73103" cy="77714"/>
            </a:xfrm>
            <a:custGeom>
              <a:rect b="b" l="l" r="r" t="t"/>
              <a:pathLst>
                <a:path extrusionOk="0" h="674" w="634">
                  <a:moveTo>
                    <a:pt x="314" y="137"/>
                  </a:moveTo>
                  <a:cubicBezTo>
                    <a:pt x="365" y="137"/>
                    <a:pt x="410" y="157"/>
                    <a:pt x="441" y="193"/>
                  </a:cubicBezTo>
                  <a:cubicBezTo>
                    <a:pt x="476" y="233"/>
                    <a:pt x="492" y="279"/>
                    <a:pt x="492" y="340"/>
                  </a:cubicBezTo>
                  <a:cubicBezTo>
                    <a:pt x="492" y="395"/>
                    <a:pt x="471" y="446"/>
                    <a:pt x="441" y="481"/>
                  </a:cubicBezTo>
                  <a:cubicBezTo>
                    <a:pt x="409" y="518"/>
                    <a:pt x="373" y="538"/>
                    <a:pt x="329" y="538"/>
                  </a:cubicBezTo>
                  <a:cubicBezTo>
                    <a:pt x="324" y="538"/>
                    <a:pt x="319" y="538"/>
                    <a:pt x="314" y="537"/>
                  </a:cubicBezTo>
                  <a:cubicBezTo>
                    <a:pt x="258" y="537"/>
                    <a:pt x="218" y="522"/>
                    <a:pt x="183" y="481"/>
                  </a:cubicBezTo>
                  <a:cubicBezTo>
                    <a:pt x="152" y="441"/>
                    <a:pt x="137" y="395"/>
                    <a:pt x="137" y="340"/>
                  </a:cubicBezTo>
                  <a:cubicBezTo>
                    <a:pt x="137" y="279"/>
                    <a:pt x="152" y="233"/>
                    <a:pt x="188" y="193"/>
                  </a:cubicBezTo>
                  <a:cubicBezTo>
                    <a:pt x="218" y="152"/>
                    <a:pt x="264" y="137"/>
                    <a:pt x="314" y="137"/>
                  </a:cubicBezTo>
                  <a:close/>
                  <a:moveTo>
                    <a:pt x="294" y="0"/>
                  </a:moveTo>
                  <a:cubicBezTo>
                    <a:pt x="238" y="0"/>
                    <a:pt x="188" y="15"/>
                    <a:pt x="142" y="46"/>
                  </a:cubicBezTo>
                  <a:cubicBezTo>
                    <a:pt x="96" y="71"/>
                    <a:pt x="66" y="112"/>
                    <a:pt x="36" y="162"/>
                  </a:cubicBezTo>
                  <a:cubicBezTo>
                    <a:pt x="10" y="213"/>
                    <a:pt x="0" y="274"/>
                    <a:pt x="0" y="334"/>
                  </a:cubicBezTo>
                  <a:cubicBezTo>
                    <a:pt x="0" y="400"/>
                    <a:pt x="10" y="456"/>
                    <a:pt x="36" y="507"/>
                  </a:cubicBezTo>
                  <a:cubicBezTo>
                    <a:pt x="61" y="562"/>
                    <a:pt x="96" y="598"/>
                    <a:pt x="142" y="628"/>
                  </a:cubicBezTo>
                  <a:cubicBezTo>
                    <a:pt x="188" y="659"/>
                    <a:pt x="238" y="674"/>
                    <a:pt x="294" y="674"/>
                  </a:cubicBezTo>
                  <a:cubicBezTo>
                    <a:pt x="329" y="674"/>
                    <a:pt x="365" y="664"/>
                    <a:pt x="400" y="649"/>
                  </a:cubicBezTo>
                  <a:cubicBezTo>
                    <a:pt x="436" y="633"/>
                    <a:pt x="461" y="613"/>
                    <a:pt x="481" y="588"/>
                  </a:cubicBezTo>
                  <a:cubicBezTo>
                    <a:pt x="486" y="608"/>
                    <a:pt x="492" y="628"/>
                    <a:pt x="502" y="638"/>
                  </a:cubicBezTo>
                  <a:cubicBezTo>
                    <a:pt x="517" y="654"/>
                    <a:pt x="532" y="664"/>
                    <a:pt x="557" y="664"/>
                  </a:cubicBezTo>
                  <a:cubicBezTo>
                    <a:pt x="578" y="664"/>
                    <a:pt x="593" y="654"/>
                    <a:pt x="608" y="643"/>
                  </a:cubicBezTo>
                  <a:cubicBezTo>
                    <a:pt x="623" y="628"/>
                    <a:pt x="628" y="608"/>
                    <a:pt x="628" y="588"/>
                  </a:cubicBezTo>
                  <a:lnTo>
                    <a:pt x="628" y="76"/>
                  </a:lnTo>
                  <a:cubicBezTo>
                    <a:pt x="633" y="56"/>
                    <a:pt x="623" y="36"/>
                    <a:pt x="608" y="25"/>
                  </a:cubicBezTo>
                  <a:cubicBezTo>
                    <a:pt x="598" y="10"/>
                    <a:pt x="578" y="5"/>
                    <a:pt x="557" y="5"/>
                  </a:cubicBezTo>
                  <a:cubicBezTo>
                    <a:pt x="537" y="5"/>
                    <a:pt x="522" y="10"/>
                    <a:pt x="507" y="25"/>
                  </a:cubicBezTo>
                  <a:cubicBezTo>
                    <a:pt x="492" y="41"/>
                    <a:pt x="486" y="56"/>
                    <a:pt x="486" y="76"/>
                  </a:cubicBezTo>
                  <a:cubicBezTo>
                    <a:pt x="461" y="56"/>
                    <a:pt x="436" y="41"/>
                    <a:pt x="400" y="25"/>
                  </a:cubicBezTo>
                  <a:cubicBezTo>
                    <a:pt x="365" y="10"/>
                    <a:pt x="329" y="0"/>
                    <a:pt x="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8264770" y="4487344"/>
              <a:ext cx="49120" cy="75984"/>
            </a:xfrm>
            <a:custGeom>
              <a:rect b="b" l="l" r="r" t="t"/>
              <a:pathLst>
                <a:path extrusionOk="0" h="659" w="426">
                  <a:moveTo>
                    <a:pt x="340" y="0"/>
                  </a:moveTo>
                  <a:cubicBezTo>
                    <a:pt x="299" y="0"/>
                    <a:pt x="264" y="10"/>
                    <a:pt x="228" y="26"/>
                  </a:cubicBezTo>
                  <a:cubicBezTo>
                    <a:pt x="193" y="46"/>
                    <a:pt x="167" y="71"/>
                    <a:pt x="147" y="102"/>
                  </a:cubicBezTo>
                  <a:lnTo>
                    <a:pt x="147" y="86"/>
                  </a:lnTo>
                  <a:cubicBezTo>
                    <a:pt x="147" y="66"/>
                    <a:pt x="142" y="46"/>
                    <a:pt x="127" y="36"/>
                  </a:cubicBezTo>
                  <a:cubicBezTo>
                    <a:pt x="112" y="20"/>
                    <a:pt x="96" y="10"/>
                    <a:pt x="76" y="10"/>
                  </a:cubicBezTo>
                  <a:cubicBezTo>
                    <a:pt x="56" y="10"/>
                    <a:pt x="36" y="20"/>
                    <a:pt x="26" y="36"/>
                  </a:cubicBezTo>
                  <a:cubicBezTo>
                    <a:pt x="10" y="46"/>
                    <a:pt x="5" y="66"/>
                    <a:pt x="5" y="86"/>
                  </a:cubicBezTo>
                  <a:lnTo>
                    <a:pt x="0" y="583"/>
                  </a:lnTo>
                  <a:cubicBezTo>
                    <a:pt x="0" y="603"/>
                    <a:pt x="5" y="623"/>
                    <a:pt x="21" y="638"/>
                  </a:cubicBezTo>
                  <a:cubicBezTo>
                    <a:pt x="36" y="649"/>
                    <a:pt x="51" y="659"/>
                    <a:pt x="71" y="659"/>
                  </a:cubicBezTo>
                  <a:cubicBezTo>
                    <a:pt x="91" y="659"/>
                    <a:pt x="112" y="654"/>
                    <a:pt x="122" y="638"/>
                  </a:cubicBezTo>
                  <a:cubicBezTo>
                    <a:pt x="137" y="623"/>
                    <a:pt x="147" y="608"/>
                    <a:pt x="147" y="583"/>
                  </a:cubicBezTo>
                  <a:lnTo>
                    <a:pt x="147" y="299"/>
                  </a:lnTo>
                  <a:cubicBezTo>
                    <a:pt x="147" y="264"/>
                    <a:pt x="152" y="233"/>
                    <a:pt x="167" y="208"/>
                  </a:cubicBezTo>
                  <a:cubicBezTo>
                    <a:pt x="178" y="177"/>
                    <a:pt x="193" y="157"/>
                    <a:pt x="213" y="147"/>
                  </a:cubicBezTo>
                  <a:cubicBezTo>
                    <a:pt x="233" y="132"/>
                    <a:pt x="254" y="127"/>
                    <a:pt x="274" y="127"/>
                  </a:cubicBezTo>
                  <a:cubicBezTo>
                    <a:pt x="284" y="127"/>
                    <a:pt x="294" y="127"/>
                    <a:pt x="299" y="132"/>
                  </a:cubicBezTo>
                  <a:cubicBezTo>
                    <a:pt x="309" y="132"/>
                    <a:pt x="314" y="137"/>
                    <a:pt x="319" y="137"/>
                  </a:cubicBezTo>
                  <a:cubicBezTo>
                    <a:pt x="335" y="142"/>
                    <a:pt x="345" y="147"/>
                    <a:pt x="360" y="147"/>
                  </a:cubicBezTo>
                  <a:cubicBezTo>
                    <a:pt x="375" y="147"/>
                    <a:pt x="390" y="137"/>
                    <a:pt x="405" y="127"/>
                  </a:cubicBezTo>
                  <a:cubicBezTo>
                    <a:pt x="416" y="117"/>
                    <a:pt x="426" y="96"/>
                    <a:pt x="426" y="71"/>
                  </a:cubicBezTo>
                  <a:cubicBezTo>
                    <a:pt x="426" y="51"/>
                    <a:pt x="416" y="36"/>
                    <a:pt x="400" y="20"/>
                  </a:cubicBezTo>
                  <a:cubicBezTo>
                    <a:pt x="385" y="10"/>
                    <a:pt x="365" y="0"/>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8314928" y="4487921"/>
              <a:ext cx="70797" cy="77137"/>
            </a:xfrm>
            <a:custGeom>
              <a:rect b="b" l="l" r="r" t="t"/>
              <a:pathLst>
                <a:path extrusionOk="0" h="669" w="614">
                  <a:moveTo>
                    <a:pt x="310" y="132"/>
                  </a:moveTo>
                  <a:cubicBezTo>
                    <a:pt x="350" y="132"/>
                    <a:pt x="381" y="142"/>
                    <a:pt x="411" y="167"/>
                  </a:cubicBezTo>
                  <a:cubicBezTo>
                    <a:pt x="442" y="193"/>
                    <a:pt x="457" y="223"/>
                    <a:pt x="462" y="254"/>
                  </a:cubicBezTo>
                  <a:lnTo>
                    <a:pt x="462" y="264"/>
                  </a:lnTo>
                  <a:lnTo>
                    <a:pt x="143" y="264"/>
                  </a:lnTo>
                  <a:cubicBezTo>
                    <a:pt x="163" y="172"/>
                    <a:pt x="219" y="132"/>
                    <a:pt x="310" y="132"/>
                  </a:cubicBezTo>
                  <a:close/>
                  <a:moveTo>
                    <a:pt x="310" y="0"/>
                  </a:moveTo>
                  <a:cubicBezTo>
                    <a:pt x="259" y="0"/>
                    <a:pt x="209" y="10"/>
                    <a:pt x="158" y="41"/>
                  </a:cubicBezTo>
                  <a:cubicBezTo>
                    <a:pt x="112" y="66"/>
                    <a:pt x="72" y="107"/>
                    <a:pt x="46" y="157"/>
                  </a:cubicBezTo>
                  <a:cubicBezTo>
                    <a:pt x="16" y="213"/>
                    <a:pt x="1" y="274"/>
                    <a:pt x="1" y="340"/>
                  </a:cubicBezTo>
                  <a:cubicBezTo>
                    <a:pt x="1" y="400"/>
                    <a:pt x="11" y="461"/>
                    <a:pt x="41" y="507"/>
                  </a:cubicBezTo>
                  <a:cubicBezTo>
                    <a:pt x="67" y="557"/>
                    <a:pt x="107" y="598"/>
                    <a:pt x="153" y="623"/>
                  </a:cubicBezTo>
                  <a:cubicBezTo>
                    <a:pt x="204" y="654"/>
                    <a:pt x="264" y="669"/>
                    <a:pt x="330" y="669"/>
                  </a:cubicBezTo>
                  <a:cubicBezTo>
                    <a:pt x="371" y="669"/>
                    <a:pt x="411" y="664"/>
                    <a:pt x="447" y="649"/>
                  </a:cubicBezTo>
                  <a:cubicBezTo>
                    <a:pt x="487" y="639"/>
                    <a:pt x="518" y="623"/>
                    <a:pt x="538" y="603"/>
                  </a:cubicBezTo>
                  <a:cubicBezTo>
                    <a:pt x="563" y="588"/>
                    <a:pt x="573" y="568"/>
                    <a:pt x="573" y="542"/>
                  </a:cubicBezTo>
                  <a:cubicBezTo>
                    <a:pt x="573" y="527"/>
                    <a:pt x="568" y="512"/>
                    <a:pt x="553" y="502"/>
                  </a:cubicBezTo>
                  <a:cubicBezTo>
                    <a:pt x="543" y="492"/>
                    <a:pt x="528" y="481"/>
                    <a:pt x="513" y="481"/>
                  </a:cubicBezTo>
                  <a:cubicBezTo>
                    <a:pt x="497" y="481"/>
                    <a:pt x="482" y="487"/>
                    <a:pt x="472" y="497"/>
                  </a:cubicBezTo>
                  <a:cubicBezTo>
                    <a:pt x="467" y="497"/>
                    <a:pt x="457" y="502"/>
                    <a:pt x="447" y="507"/>
                  </a:cubicBezTo>
                  <a:cubicBezTo>
                    <a:pt x="437" y="517"/>
                    <a:pt x="421" y="522"/>
                    <a:pt x="401" y="527"/>
                  </a:cubicBezTo>
                  <a:cubicBezTo>
                    <a:pt x="386" y="532"/>
                    <a:pt x="361" y="537"/>
                    <a:pt x="325" y="537"/>
                  </a:cubicBezTo>
                  <a:cubicBezTo>
                    <a:pt x="285" y="537"/>
                    <a:pt x="244" y="522"/>
                    <a:pt x="209" y="497"/>
                  </a:cubicBezTo>
                  <a:cubicBezTo>
                    <a:pt x="173" y="466"/>
                    <a:pt x="153" y="431"/>
                    <a:pt x="143" y="380"/>
                  </a:cubicBezTo>
                  <a:lnTo>
                    <a:pt x="143" y="380"/>
                  </a:lnTo>
                  <a:lnTo>
                    <a:pt x="543" y="385"/>
                  </a:lnTo>
                  <a:cubicBezTo>
                    <a:pt x="563" y="385"/>
                    <a:pt x="578" y="380"/>
                    <a:pt x="594" y="365"/>
                  </a:cubicBezTo>
                  <a:cubicBezTo>
                    <a:pt x="609" y="355"/>
                    <a:pt x="614" y="340"/>
                    <a:pt x="614" y="319"/>
                  </a:cubicBezTo>
                  <a:cubicBezTo>
                    <a:pt x="614" y="264"/>
                    <a:pt x="604" y="208"/>
                    <a:pt x="573" y="162"/>
                  </a:cubicBezTo>
                  <a:cubicBezTo>
                    <a:pt x="548" y="112"/>
                    <a:pt x="507" y="71"/>
                    <a:pt x="462" y="41"/>
                  </a:cubicBezTo>
                  <a:cubicBezTo>
                    <a:pt x="416" y="15"/>
                    <a:pt x="366" y="0"/>
                    <a:pt x="3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6782307" y="4444682"/>
              <a:ext cx="161888" cy="138709"/>
            </a:xfrm>
            <a:custGeom>
              <a:rect b="b" l="l" r="r" t="t"/>
              <a:pathLst>
                <a:path extrusionOk="0" h="1203" w="1404">
                  <a:moveTo>
                    <a:pt x="107" y="0"/>
                  </a:moveTo>
                  <a:cubicBezTo>
                    <a:pt x="51" y="0"/>
                    <a:pt x="6" y="46"/>
                    <a:pt x="1" y="107"/>
                  </a:cubicBezTo>
                  <a:lnTo>
                    <a:pt x="1" y="912"/>
                  </a:lnTo>
                  <a:cubicBezTo>
                    <a:pt x="1" y="968"/>
                    <a:pt x="46" y="1019"/>
                    <a:pt x="102" y="1019"/>
                  </a:cubicBezTo>
                  <a:lnTo>
                    <a:pt x="1039" y="1024"/>
                  </a:lnTo>
                  <a:cubicBezTo>
                    <a:pt x="1039" y="1024"/>
                    <a:pt x="1217" y="1186"/>
                    <a:pt x="1227" y="1196"/>
                  </a:cubicBezTo>
                  <a:cubicBezTo>
                    <a:pt x="1231" y="1200"/>
                    <a:pt x="1237" y="1202"/>
                    <a:pt x="1243" y="1202"/>
                  </a:cubicBezTo>
                  <a:cubicBezTo>
                    <a:pt x="1253" y="1202"/>
                    <a:pt x="1262" y="1196"/>
                    <a:pt x="1262" y="1181"/>
                  </a:cubicBezTo>
                  <a:cubicBezTo>
                    <a:pt x="1262" y="1171"/>
                    <a:pt x="1262" y="1079"/>
                    <a:pt x="1262" y="1024"/>
                  </a:cubicBezTo>
                  <a:lnTo>
                    <a:pt x="1298" y="1024"/>
                  </a:lnTo>
                  <a:cubicBezTo>
                    <a:pt x="1353" y="1024"/>
                    <a:pt x="1399" y="978"/>
                    <a:pt x="1404" y="917"/>
                  </a:cubicBezTo>
                  <a:lnTo>
                    <a:pt x="1404" y="112"/>
                  </a:lnTo>
                  <a:cubicBezTo>
                    <a:pt x="1404" y="56"/>
                    <a:pt x="1358" y="5"/>
                    <a:pt x="1303" y="5"/>
                  </a:cubicBezTo>
                  <a:lnTo>
                    <a:pt x="1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7753051" y="4439032"/>
              <a:ext cx="192905" cy="148394"/>
            </a:xfrm>
            <a:custGeom>
              <a:rect b="b" l="l" r="r" t="t"/>
              <a:pathLst>
                <a:path extrusionOk="0" h="1287" w="1673">
                  <a:moveTo>
                    <a:pt x="1021" y="1"/>
                  </a:moveTo>
                  <a:cubicBezTo>
                    <a:pt x="1007" y="1"/>
                    <a:pt x="994" y="16"/>
                    <a:pt x="994" y="34"/>
                  </a:cubicBezTo>
                  <a:lnTo>
                    <a:pt x="989" y="252"/>
                  </a:lnTo>
                  <a:cubicBezTo>
                    <a:pt x="989" y="287"/>
                    <a:pt x="963" y="313"/>
                    <a:pt x="933" y="318"/>
                  </a:cubicBezTo>
                  <a:cubicBezTo>
                    <a:pt x="771" y="343"/>
                    <a:pt x="315" y="439"/>
                    <a:pt x="138" y="748"/>
                  </a:cubicBezTo>
                  <a:cubicBezTo>
                    <a:pt x="1" y="992"/>
                    <a:pt x="67" y="1194"/>
                    <a:pt x="107" y="1275"/>
                  </a:cubicBezTo>
                  <a:cubicBezTo>
                    <a:pt x="110" y="1283"/>
                    <a:pt x="117" y="1287"/>
                    <a:pt x="126" y="1287"/>
                  </a:cubicBezTo>
                  <a:cubicBezTo>
                    <a:pt x="134" y="1287"/>
                    <a:pt x="143" y="1283"/>
                    <a:pt x="148" y="1275"/>
                  </a:cubicBezTo>
                  <a:cubicBezTo>
                    <a:pt x="219" y="1189"/>
                    <a:pt x="436" y="936"/>
                    <a:pt x="750" y="916"/>
                  </a:cubicBezTo>
                  <a:cubicBezTo>
                    <a:pt x="793" y="913"/>
                    <a:pt x="827" y="911"/>
                    <a:pt x="854" y="911"/>
                  </a:cubicBezTo>
                  <a:cubicBezTo>
                    <a:pt x="963" y="911"/>
                    <a:pt x="963" y="931"/>
                    <a:pt x="963" y="931"/>
                  </a:cubicBezTo>
                  <a:cubicBezTo>
                    <a:pt x="963" y="931"/>
                    <a:pt x="963" y="1174"/>
                    <a:pt x="963" y="1204"/>
                  </a:cubicBezTo>
                  <a:cubicBezTo>
                    <a:pt x="963" y="1243"/>
                    <a:pt x="986" y="1257"/>
                    <a:pt x="1007" y="1257"/>
                  </a:cubicBezTo>
                  <a:cubicBezTo>
                    <a:pt x="1020" y="1257"/>
                    <a:pt x="1032" y="1252"/>
                    <a:pt x="1039" y="1245"/>
                  </a:cubicBezTo>
                  <a:lnTo>
                    <a:pt x="1642" y="718"/>
                  </a:lnTo>
                  <a:cubicBezTo>
                    <a:pt x="1667" y="693"/>
                    <a:pt x="1672" y="647"/>
                    <a:pt x="1642" y="617"/>
                  </a:cubicBezTo>
                  <a:lnTo>
                    <a:pt x="1039" y="9"/>
                  </a:lnTo>
                  <a:cubicBezTo>
                    <a:pt x="1033" y="3"/>
                    <a:pt x="1027" y="1"/>
                    <a:pt x="10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6220431" y="1422119"/>
              <a:ext cx="501231" cy="499490"/>
            </a:xfrm>
            <a:custGeom>
              <a:rect b="b" l="l" r="r" t="t"/>
              <a:pathLst>
                <a:path extrusionOk="0" h="4332" w="4347">
                  <a:moveTo>
                    <a:pt x="2175" y="0"/>
                  </a:moveTo>
                  <a:cubicBezTo>
                    <a:pt x="983" y="0"/>
                    <a:pt x="16" y="961"/>
                    <a:pt x="6" y="2153"/>
                  </a:cubicBezTo>
                  <a:cubicBezTo>
                    <a:pt x="1" y="3348"/>
                    <a:pt x="968" y="4321"/>
                    <a:pt x="2164" y="4331"/>
                  </a:cubicBezTo>
                  <a:cubicBezTo>
                    <a:pt x="2167" y="4331"/>
                    <a:pt x="2170" y="4331"/>
                    <a:pt x="2173" y="4331"/>
                  </a:cubicBezTo>
                  <a:cubicBezTo>
                    <a:pt x="3364" y="4331"/>
                    <a:pt x="4332" y="3366"/>
                    <a:pt x="4337" y="2173"/>
                  </a:cubicBezTo>
                  <a:cubicBezTo>
                    <a:pt x="4347" y="978"/>
                    <a:pt x="3379" y="5"/>
                    <a:pt x="2184" y="0"/>
                  </a:cubicBezTo>
                  <a:cubicBezTo>
                    <a:pt x="2181" y="0"/>
                    <a:pt x="2178" y="0"/>
                    <a:pt x="21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7016605" y="3131722"/>
              <a:ext cx="227843" cy="425812"/>
            </a:xfrm>
            <a:custGeom>
              <a:rect b="b" l="l" r="r" t="t"/>
              <a:pathLst>
                <a:path extrusionOk="0" h="3693" w="1976">
                  <a:moveTo>
                    <a:pt x="1859" y="0"/>
                  </a:moveTo>
                  <a:cubicBezTo>
                    <a:pt x="1859" y="0"/>
                    <a:pt x="1221" y="608"/>
                    <a:pt x="1125" y="729"/>
                  </a:cubicBezTo>
                  <a:cubicBezTo>
                    <a:pt x="1028" y="856"/>
                    <a:pt x="380" y="1889"/>
                    <a:pt x="10" y="2462"/>
                  </a:cubicBezTo>
                  <a:cubicBezTo>
                    <a:pt x="0" y="2482"/>
                    <a:pt x="1550" y="3627"/>
                    <a:pt x="1717" y="3693"/>
                  </a:cubicBezTo>
                  <a:cubicBezTo>
                    <a:pt x="1976" y="3343"/>
                    <a:pt x="1808" y="2047"/>
                    <a:pt x="1808" y="2047"/>
                  </a:cubicBezTo>
                  <a:lnTo>
                    <a:pt x="1859" y="0"/>
                  </a:ln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6445273" y="3156513"/>
              <a:ext cx="769430" cy="602110"/>
            </a:xfrm>
            <a:custGeom>
              <a:rect b="b" l="l" r="r" t="t"/>
              <a:pathLst>
                <a:path extrusionOk="0" h="5222" w="6673">
                  <a:moveTo>
                    <a:pt x="496" y="1"/>
                  </a:moveTo>
                  <a:cubicBezTo>
                    <a:pt x="315" y="1"/>
                    <a:pt x="121" y="50"/>
                    <a:pt x="57" y="241"/>
                  </a:cubicBezTo>
                  <a:cubicBezTo>
                    <a:pt x="1" y="403"/>
                    <a:pt x="1" y="742"/>
                    <a:pt x="26" y="1077"/>
                  </a:cubicBezTo>
                  <a:cubicBezTo>
                    <a:pt x="55" y="1538"/>
                    <a:pt x="431" y="1892"/>
                    <a:pt x="884" y="1892"/>
                  </a:cubicBezTo>
                  <a:cubicBezTo>
                    <a:pt x="913" y="1892"/>
                    <a:pt x="943" y="1890"/>
                    <a:pt x="974" y="1887"/>
                  </a:cubicBezTo>
                  <a:lnTo>
                    <a:pt x="1141" y="1872"/>
                  </a:lnTo>
                  <a:cubicBezTo>
                    <a:pt x="1141" y="1872"/>
                    <a:pt x="3425" y="4683"/>
                    <a:pt x="3977" y="4982"/>
                  </a:cubicBezTo>
                  <a:cubicBezTo>
                    <a:pt x="4230" y="5120"/>
                    <a:pt x="4414" y="5221"/>
                    <a:pt x="4621" y="5221"/>
                  </a:cubicBezTo>
                  <a:cubicBezTo>
                    <a:pt x="4872" y="5221"/>
                    <a:pt x="5157" y="5073"/>
                    <a:pt x="5639" y="4663"/>
                  </a:cubicBezTo>
                  <a:cubicBezTo>
                    <a:pt x="6095" y="4273"/>
                    <a:pt x="6282" y="4010"/>
                    <a:pt x="6672" y="3478"/>
                  </a:cubicBezTo>
                  <a:cubicBezTo>
                    <a:pt x="6429" y="3387"/>
                    <a:pt x="5376" y="2546"/>
                    <a:pt x="5102" y="2363"/>
                  </a:cubicBezTo>
                  <a:cubicBezTo>
                    <a:pt x="4839" y="2776"/>
                    <a:pt x="4695" y="3078"/>
                    <a:pt x="4451" y="3078"/>
                  </a:cubicBezTo>
                  <a:cubicBezTo>
                    <a:pt x="4356" y="3078"/>
                    <a:pt x="4246" y="3033"/>
                    <a:pt x="4109" y="2931"/>
                  </a:cubicBezTo>
                  <a:cubicBezTo>
                    <a:pt x="3608" y="2551"/>
                    <a:pt x="2123" y="1264"/>
                    <a:pt x="1830" y="1041"/>
                  </a:cubicBezTo>
                  <a:cubicBezTo>
                    <a:pt x="1652" y="905"/>
                    <a:pt x="1632" y="1006"/>
                    <a:pt x="1617" y="626"/>
                  </a:cubicBezTo>
                  <a:cubicBezTo>
                    <a:pt x="1602" y="246"/>
                    <a:pt x="857" y="53"/>
                    <a:pt x="857" y="53"/>
                  </a:cubicBezTo>
                  <a:cubicBezTo>
                    <a:pt x="857" y="53"/>
                    <a:pt x="683" y="1"/>
                    <a:pt x="496"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007275" y="3078923"/>
              <a:ext cx="1003499" cy="1360095"/>
            </a:xfrm>
            <a:custGeom>
              <a:rect b="b" l="l" r="r" t="t"/>
              <a:pathLst>
                <a:path extrusionOk="0" h="14307" w="8703">
                  <a:moveTo>
                    <a:pt x="5436" y="0"/>
                  </a:moveTo>
                  <a:cubicBezTo>
                    <a:pt x="5361" y="0"/>
                    <a:pt x="5287" y="6"/>
                    <a:pt x="5213" y="17"/>
                  </a:cubicBezTo>
                  <a:cubicBezTo>
                    <a:pt x="4600" y="119"/>
                    <a:pt x="2335" y="235"/>
                    <a:pt x="2335" y="235"/>
                  </a:cubicBezTo>
                  <a:cubicBezTo>
                    <a:pt x="2219" y="306"/>
                    <a:pt x="1930" y="448"/>
                    <a:pt x="1753" y="580"/>
                  </a:cubicBezTo>
                  <a:cubicBezTo>
                    <a:pt x="1109" y="1061"/>
                    <a:pt x="897" y="2120"/>
                    <a:pt x="841" y="2363"/>
                  </a:cubicBezTo>
                  <a:cubicBezTo>
                    <a:pt x="785" y="2611"/>
                    <a:pt x="0" y="10052"/>
                    <a:pt x="203" y="13380"/>
                  </a:cubicBezTo>
                  <a:cubicBezTo>
                    <a:pt x="967" y="13993"/>
                    <a:pt x="2214" y="14306"/>
                    <a:pt x="3703" y="14306"/>
                  </a:cubicBezTo>
                  <a:cubicBezTo>
                    <a:pt x="5056" y="14306"/>
                    <a:pt x="6609" y="14048"/>
                    <a:pt x="8181" y="13522"/>
                  </a:cubicBezTo>
                  <a:cubicBezTo>
                    <a:pt x="8075" y="11952"/>
                    <a:pt x="7198" y="4207"/>
                    <a:pt x="7198" y="4207"/>
                  </a:cubicBezTo>
                  <a:lnTo>
                    <a:pt x="8703" y="3411"/>
                  </a:lnTo>
                  <a:cubicBezTo>
                    <a:pt x="8703" y="3411"/>
                    <a:pt x="7158" y="590"/>
                    <a:pt x="6352" y="240"/>
                  </a:cubicBezTo>
                  <a:cubicBezTo>
                    <a:pt x="6175" y="159"/>
                    <a:pt x="5982" y="93"/>
                    <a:pt x="5805" y="48"/>
                  </a:cubicBezTo>
                  <a:cubicBezTo>
                    <a:pt x="5685" y="16"/>
                    <a:pt x="5561" y="0"/>
                    <a:pt x="5436" y="0"/>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7294603" y="2854302"/>
              <a:ext cx="348221" cy="561293"/>
            </a:xfrm>
            <a:custGeom>
              <a:rect b="b" l="l" r="r" t="t"/>
              <a:pathLst>
                <a:path extrusionOk="0" h="4868" w="3020">
                  <a:moveTo>
                    <a:pt x="2960" y="0"/>
                  </a:moveTo>
                  <a:cubicBezTo>
                    <a:pt x="2505" y="0"/>
                    <a:pt x="162" y="1398"/>
                    <a:pt x="162" y="1398"/>
                  </a:cubicBezTo>
                  <a:cubicBezTo>
                    <a:pt x="218" y="1408"/>
                    <a:pt x="61" y="1996"/>
                    <a:pt x="66" y="2031"/>
                  </a:cubicBezTo>
                  <a:cubicBezTo>
                    <a:pt x="66" y="2036"/>
                    <a:pt x="61" y="2041"/>
                    <a:pt x="51" y="2051"/>
                  </a:cubicBezTo>
                  <a:cubicBezTo>
                    <a:pt x="51" y="2051"/>
                    <a:pt x="0" y="2396"/>
                    <a:pt x="36" y="2978"/>
                  </a:cubicBezTo>
                  <a:cubicBezTo>
                    <a:pt x="71" y="3561"/>
                    <a:pt x="431" y="4868"/>
                    <a:pt x="431" y="4868"/>
                  </a:cubicBezTo>
                  <a:cubicBezTo>
                    <a:pt x="431" y="4868"/>
                    <a:pt x="1277" y="3997"/>
                    <a:pt x="1778" y="3318"/>
                  </a:cubicBezTo>
                  <a:cubicBezTo>
                    <a:pt x="2275" y="2639"/>
                    <a:pt x="2569" y="1859"/>
                    <a:pt x="2569" y="1859"/>
                  </a:cubicBezTo>
                  <a:lnTo>
                    <a:pt x="2563" y="1859"/>
                  </a:lnTo>
                  <a:cubicBezTo>
                    <a:pt x="2599" y="1697"/>
                    <a:pt x="2797" y="907"/>
                    <a:pt x="3019" y="15"/>
                  </a:cubicBezTo>
                  <a:cubicBezTo>
                    <a:pt x="3007" y="5"/>
                    <a:pt x="2986" y="0"/>
                    <a:pt x="2960" y="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7120494" y="3043515"/>
              <a:ext cx="549198" cy="385572"/>
            </a:xfrm>
            <a:custGeom>
              <a:rect b="b" l="l" r="r" t="t"/>
              <a:pathLst>
                <a:path extrusionOk="0" h="3344" w="4763">
                  <a:moveTo>
                    <a:pt x="4124" y="0"/>
                  </a:moveTo>
                  <a:cubicBezTo>
                    <a:pt x="4124" y="0"/>
                    <a:pt x="3785" y="998"/>
                    <a:pt x="3288" y="1677"/>
                  </a:cubicBezTo>
                  <a:cubicBezTo>
                    <a:pt x="2787" y="2356"/>
                    <a:pt x="2037" y="2786"/>
                    <a:pt x="2037" y="2786"/>
                  </a:cubicBezTo>
                  <a:cubicBezTo>
                    <a:pt x="2037" y="2786"/>
                    <a:pt x="1581" y="1920"/>
                    <a:pt x="1546" y="1337"/>
                  </a:cubicBezTo>
                  <a:cubicBezTo>
                    <a:pt x="1510" y="755"/>
                    <a:pt x="1576" y="486"/>
                    <a:pt x="1591" y="299"/>
                  </a:cubicBezTo>
                  <a:cubicBezTo>
                    <a:pt x="1592" y="298"/>
                    <a:pt x="1591" y="298"/>
                    <a:pt x="1591" y="298"/>
                  </a:cubicBezTo>
                  <a:cubicBezTo>
                    <a:pt x="1585" y="298"/>
                    <a:pt x="1422" y="503"/>
                    <a:pt x="1353" y="542"/>
                  </a:cubicBezTo>
                  <a:cubicBezTo>
                    <a:pt x="1353" y="542"/>
                    <a:pt x="1" y="2128"/>
                    <a:pt x="330" y="2229"/>
                  </a:cubicBezTo>
                  <a:cubicBezTo>
                    <a:pt x="467" y="2269"/>
                    <a:pt x="1237" y="2280"/>
                    <a:pt x="1525" y="2345"/>
                  </a:cubicBezTo>
                  <a:cubicBezTo>
                    <a:pt x="1809" y="2416"/>
                    <a:pt x="1921" y="3343"/>
                    <a:pt x="1921" y="3343"/>
                  </a:cubicBezTo>
                  <a:cubicBezTo>
                    <a:pt x="1921" y="3343"/>
                    <a:pt x="2711" y="2442"/>
                    <a:pt x="3526" y="2381"/>
                  </a:cubicBezTo>
                  <a:cubicBezTo>
                    <a:pt x="4342" y="2320"/>
                    <a:pt x="4762" y="2036"/>
                    <a:pt x="4762" y="2036"/>
                  </a:cubicBezTo>
                  <a:cubicBezTo>
                    <a:pt x="4762" y="2036"/>
                    <a:pt x="4737" y="831"/>
                    <a:pt x="4580" y="304"/>
                  </a:cubicBezTo>
                  <a:cubicBezTo>
                    <a:pt x="4372" y="162"/>
                    <a:pt x="4139" y="10"/>
                    <a:pt x="4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6444120" y="3156513"/>
              <a:ext cx="187601" cy="87399"/>
            </a:xfrm>
            <a:custGeom>
              <a:rect b="b" l="l" r="r" t="t"/>
              <a:pathLst>
                <a:path extrusionOk="0" h="758" w="1627">
                  <a:moveTo>
                    <a:pt x="506" y="1"/>
                  </a:moveTo>
                  <a:cubicBezTo>
                    <a:pt x="325" y="1"/>
                    <a:pt x="131" y="50"/>
                    <a:pt x="67" y="241"/>
                  </a:cubicBezTo>
                  <a:cubicBezTo>
                    <a:pt x="67" y="241"/>
                    <a:pt x="1" y="454"/>
                    <a:pt x="229" y="530"/>
                  </a:cubicBezTo>
                  <a:cubicBezTo>
                    <a:pt x="457" y="611"/>
                    <a:pt x="1060" y="758"/>
                    <a:pt x="1060" y="758"/>
                  </a:cubicBezTo>
                  <a:lnTo>
                    <a:pt x="1627" y="626"/>
                  </a:lnTo>
                  <a:cubicBezTo>
                    <a:pt x="1612" y="246"/>
                    <a:pt x="867" y="53"/>
                    <a:pt x="867" y="53"/>
                  </a:cubicBezTo>
                  <a:cubicBezTo>
                    <a:pt x="867" y="53"/>
                    <a:pt x="693" y="1"/>
                    <a:pt x="506" y="1"/>
                  </a:cubicBezTo>
                  <a:close/>
                </a:path>
              </a:pathLst>
            </a:custGeom>
            <a:solidFill>
              <a:srgbClr val="EFC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7046930" y="2271444"/>
              <a:ext cx="789263" cy="795818"/>
            </a:xfrm>
            <a:custGeom>
              <a:rect b="b" l="l" r="r" t="t"/>
              <a:pathLst>
                <a:path extrusionOk="0" h="6902" w="6845">
                  <a:moveTo>
                    <a:pt x="3343" y="1"/>
                  </a:moveTo>
                  <a:cubicBezTo>
                    <a:pt x="2552" y="1"/>
                    <a:pt x="1744" y="271"/>
                    <a:pt x="1095" y="1038"/>
                  </a:cubicBezTo>
                  <a:cubicBezTo>
                    <a:pt x="1095" y="1038"/>
                    <a:pt x="613" y="1783"/>
                    <a:pt x="320" y="3003"/>
                  </a:cubicBezTo>
                  <a:cubicBezTo>
                    <a:pt x="0" y="4351"/>
                    <a:pt x="568" y="6640"/>
                    <a:pt x="2452" y="6868"/>
                  </a:cubicBezTo>
                  <a:cubicBezTo>
                    <a:pt x="2639" y="6891"/>
                    <a:pt x="2817" y="6902"/>
                    <a:pt x="2985" y="6902"/>
                  </a:cubicBezTo>
                  <a:cubicBezTo>
                    <a:pt x="4515" y="6902"/>
                    <a:pt x="5306" y="6021"/>
                    <a:pt x="5735" y="5176"/>
                  </a:cubicBezTo>
                  <a:cubicBezTo>
                    <a:pt x="5735" y="5176"/>
                    <a:pt x="5738" y="5177"/>
                    <a:pt x="5744" y="5177"/>
                  </a:cubicBezTo>
                  <a:cubicBezTo>
                    <a:pt x="5826" y="5177"/>
                    <a:pt x="6400" y="5155"/>
                    <a:pt x="6621" y="4548"/>
                  </a:cubicBezTo>
                  <a:cubicBezTo>
                    <a:pt x="6768" y="4148"/>
                    <a:pt x="6804" y="3794"/>
                    <a:pt x="6596" y="3576"/>
                  </a:cubicBezTo>
                  <a:cubicBezTo>
                    <a:pt x="6596" y="3576"/>
                    <a:pt x="6844" y="1975"/>
                    <a:pt x="6454" y="1332"/>
                  </a:cubicBezTo>
                  <a:cubicBezTo>
                    <a:pt x="6198" y="915"/>
                    <a:pt x="4798" y="1"/>
                    <a:pt x="3343"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7029865" y="2155794"/>
              <a:ext cx="845993" cy="700693"/>
            </a:xfrm>
            <a:custGeom>
              <a:rect b="b" l="l" r="r" t="t"/>
              <a:pathLst>
                <a:path extrusionOk="0" h="6077" w="7337">
                  <a:moveTo>
                    <a:pt x="3397" y="1"/>
                  </a:moveTo>
                  <a:cubicBezTo>
                    <a:pt x="2873" y="1"/>
                    <a:pt x="2246" y="81"/>
                    <a:pt x="1699" y="369"/>
                  </a:cubicBezTo>
                  <a:cubicBezTo>
                    <a:pt x="554" y="972"/>
                    <a:pt x="98" y="2573"/>
                    <a:pt x="47" y="3566"/>
                  </a:cubicBezTo>
                  <a:cubicBezTo>
                    <a:pt x="1" y="4386"/>
                    <a:pt x="357" y="5214"/>
                    <a:pt x="403" y="5214"/>
                  </a:cubicBezTo>
                  <a:cubicBezTo>
                    <a:pt x="407" y="5214"/>
                    <a:pt x="409" y="5207"/>
                    <a:pt x="407" y="5192"/>
                  </a:cubicBezTo>
                  <a:cubicBezTo>
                    <a:pt x="382" y="5014"/>
                    <a:pt x="280" y="4098"/>
                    <a:pt x="1025" y="2507"/>
                  </a:cubicBezTo>
                  <a:cubicBezTo>
                    <a:pt x="1491" y="2735"/>
                    <a:pt x="3973" y="3059"/>
                    <a:pt x="4657" y="3236"/>
                  </a:cubicBezTo>
                  <a:cubicBezTo>
                    <a:pt x="5346" y="3414"/>
                    <a:pt x="5574" y="4077"/>
                    <a:pt x="5483" y="4640"/>
                  </a:cubicBezTo>
                  <a:cubicBezTo>
                    <a:pt x="5386" y="5212"/>
                    <a:pt x="5006" y="5896"/>
                    <a:pt x="5087" y="5967"/>
                  </a:cubicBezTo>
                  <a:cubicBezTo>
                    <a:pt x="5139" y="6015"/>
                    <a:pt x="5272" y="6077"/>
                    <a:pt x="5383" y="6077"/>
                  </a:cubicBezTo>
                  <a:cubicBezTo>
                    <a:pt x="5448" y="6077"/>
                    <a:pt x="5505" y="6055"/>
                    <a:pt x="5533" y="5997"/>
                  </a:cubicBezTo>
                  <a:cubicBezTo>
                    <a:pt x="5614" y="5840"/>
                    <a:pt x="5716" y="5693"/>
                    <a:pt x="5847" y="5440"/>
                  </a:cubicBezTo>
                  <a:cubicBezTo>
                    <a:pt x="5984" y="5187"/>
                    <a:pt x="6197" y="4852"/>
                    <a:pt x="6531" y="4741"/>
                  </a:cubicBezTo>
                  <a:cubicBezTo>
                    <a:pt x="6865" y="4629"/>
                    <a:pt x="6800" y="4564"/>
                    <a:pt x="6881" y="4270"/>
                  </a:cubicBezTo>
                  <a:cubicBezTo>
                    <a:pt x="6947" y="4001"/>
                    <a:pt x="7337" y="3079"/>
                    <a:pt x="6744" y="1777"/>
                  </a:cubicBezTo>
                  <a:cubicBezTo>
                    <a:pt x="6136" y="445"/>
                    <a:pt x="5027" y="253"/>
                    <a:pt x="4530" y="121"/>
                  </a:cubicBezTo>
                  <a:cubicBezTo>
                    <a:pt x="4530" y="121"/>
                    <a:pt x="4041" y="1"/>
                    <a:pt x="3397" y="1"/>
                  </a:cubicBezTo>
                  <a:close/>
                </a:path>
              </a:pathLst>
            </a:custGeom>
            <a:solidFill>
              <a:srgbClr val="7B44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7229802" y="2848422"/>
              <a:ext cx="185756" cy="92934"/>
            </a:xfrm>
            <a:custGeom>
              <a:rect b="b" l="l" r="r" t="t"/>
              <a:pathLst>
                <a:path extrusionOk="0" h="806" w="1611">
                  <a:moveTo>
                    <a:pt x="254" y="1"/>
                  </a:moveTo>
                  <a:cubicBezTo>
                    <a:pt x="229" y="1"/>
                    <a:pt x="204" y="11"/>
                    <a:pt x="187" y="31"/>
                  </a:cubicBezTo>
                  <a:cubicBezTo>
                    <a:pt x="157" y="66"/>
                    <a:pt x="0" y="720"/>
                    <a:pt x="871" y="806"/>
                  </a:cubicBezTo>
                  <a:cubicBezTo>
                    <a:pt x="1530" y="775"/>
                    <a:pt x="1611" y="152"/>
                    <a:pt x="1586" y="112"/>
                  </a:cubicBezTo>
                  <a:cubicBezTo>
                    <a:pt x="1570" y="86"/>
                    <a:pt x="1541" y="73"/>
                    <a:pt x="1512" y="73"/>
                  </a:cubicBezTo>
                  <a:cubicBezTo>
                    <a:pt x="1496" y="73"/>
                    <a:pt x="1479" y="77"/>
                    <a:pt x="1464" y="86"/>
                  </a:cubicBezTo>
                  <a:cubicBezTo>
                    <a:pt x="1452" y="96"/>
                    <a:pt x="1175" y="210"/>
                    <a:pt x="868" y="210"/>
                  </a:cubicBezTo>
                  <a:cubicBezTo>
                    <a:pt x="675" y="210"/>
                    <a:pt x="469" y="165"/>
                    <a:pt x="309" y="20"/>
                  </a:cubicBezTo>
                  <a:cubicBezTo>
                    <a:pt x="293" y="7"/>
                    <a:pt x="274" y="1"/>
                    <a:pt x="2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6789341" y="2160406"/>
              <a:ext cx="923017" cy="379691"/>
            </a:xfrm>
            <a:custGeom>
              <a:rect b="b" l="l" r="r" t="t"/>
              <a:pathLst>
                <a:path extrusionOk="0" h="3293" w="8005">
                  <a:moveTo>
                    <a:pt x="3069" y="0"/>
                  </a:moveTo>
                  <a:cubicBezTo>
                    <a:pt x="3035" y="0"/>
                    <a:pt x="3003" y="11"/>
                    <a:pt x="2974" y="35"/>
                  </a:cubicBezTo>
                  <a:cubicBezTo>
                    <a:pt x="2681" y="280"/>
                    <a:pt x="2730" y="722"/>
                    <a:pt x="2611" y="722"/>
                  </a:cubicBezTo>
                  <a:cubicBezTo>
                    <a:pt x="2594" y="722"/>
                    <a:pt x="2574" y="713"/>
                    <a:pt x="2549" y="694"/>
                  </a:cubicBezTo>
                  <a:cubicBezTo>
                    <a:pt x="2430" y="597"/>
                    <a:pt x="2157" y="536"/>
                    <a:pt x="1931" y="536"/>
                  </a:cubicBezTo>
                  <a:cubicBezTo>
                    <a:pt x="1781" y="536"/>
                    <a:pt x="1652" y="562"/>
                    <a:pt x="1601" y="623"/>
                  </a:cubicBezTo>
                  <a:cubicBezTo>
                    <a:pt x="1515" y="719"/>
                    <a:pt x="1459" y="1130"/>
                    <a:pt x="2128" y="1428"/>
                  </a:cubicBezTo>
                  <a:cubicBezTo>
                    <a:pt x="2503" y="1601"/>
                    <a:pt x="1" y="1646"/>
                    <a:pt x="1718" y="2563"/>
                  </a:cubicBezTo>
                  <a:cubicBezTo>
                    <a:pt x="2868" y="3177"/>
                    <a:pt x="5341" y="3292"/>
                    <a:pt x="6587" y="3292"/>
                  </a:cubicBezTo>
                  <a:cubicBezTo>
                    <a:pt x="6740" y="3292"/>
                    <a:pt x="6875" y="3290"/>
                    <a:pt x="6986" y="3288"/>
                  </a:cubicBezTo>
                  <a:cubicBezTo>
                    <a:pt x="8004" y="3262"/>
                    <a:pt x="3800" y="1236"/>
                    <a:pt x="3800" y="1236"/>
                  </a:cubicBezTo>
                  <a:cubicBezTo>
                    <a:pt x="3976" y="1231"/>
                    <a:pt x="3424" y="0"/>
                    <a:pt x="3069" y="0"/>
                  </a:cubicBezTo>
                  <a:close/>
                </a:path>
              </a:pathLst>
            </a:custGeom>
            <a:solidFill>
              <a:srgbClr val="7B44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7064571" y="2745341"/>
              <a:ext cx="608349" cy="413129"/>
            </a:xfrm>
            <a:custGeom>
              <a:rect b="b" l="l" r="r" t="t"/>
              <a:pathLst>
                <a:path extrusionOk="0" h="3583" w="5276">
                  <a:moveTo>
                    <a:pt x="58" y="0"/>
                  </a:moveTo>
                  <a:cubicBezTo>
                    <a:pt x="0" y="0"/>
                    <a:pt x="64" y="630"/>
                    <a:pt x="81" y="965"/>
                  </a:cubicBezTo>
                  <a:cubicBezTo>
                    <a:pt x="106" y="1365"/>
                    <a:pt x="329" y="2672"/>
                    <a:pt x="1109" y="3128"/>
                  </a:cubicBezTo>
                  <a:cubicBezTo>
                    <a:pt x="1734" y="3494"/>
                    <a:pt x="2083" y="3582"/>
                    <a:pt x="2648" y="3582"/>
                  </a:cubicBezTo>
                  <a:cubicBezTo>
                    <a:pt x="2788" y="3582"/>
                    <a:pt x="2941" y="3577"/>
                    <a:pt x="3115" y="3569"/>
                  </a:cubicBezTo>
                  <a:cubicBezTo>
                    <a:pt x="3986" y="3523"/>
                    <a:pt x="5207" y="2262"/>
                    <a:pt x="5247" y="1122"/>
                  </a:cubicBezTo>
                  <a:cubicBezTo>
                    <a:pt x="5276" y="408"/>
                    <a:pt x="5225" y="275"/>
                    <a:pt x="5183" y="275"/>
                  </a:cubicBezTo>
                  <a:cubicBezTo>
                    <a:pt x="5158" y="275"/>
                    <a:pt x="5136" y="322"/>
                    <a:pt x="5136" y="322"/>
                  </a:cubicBezTo>
                  <a:lnTo>
                    <a:pt x="5014" y="322"/>
                  </a:lnTo>
                  <a:cubicBezTo>
                    <a:pt x="5014" y="322"/>
                    <a:pt x="4368" y="1112"/>
                    <a:pt x="4005" y="1112"/>
                  </a:cubicBezTo>
                  <a:cubicBezTo>
                    <a:pt x="3982" y="1112"/>
                    <a:pt x="3961" y="1108"/>
                    <a:pt x="3940" y="1102"/>
                  </a:cubicBezTo>
                  <a:cubicBezTo>
                    <a:pt x="3617" y="999"/>
                    <a:pt x="2770" y="571"/>
                    <a:pt x="2060" y="571"/>
                  </a:cubicBezTo>
                  <a:cubicBezTo>
                    <a:pt x="2002" y="571"/>
                    <a:pt x="1945" y="574"/>
                    <a:pt x="1889" y="580"/>
                  </a:cubicBezTo>
                  <a:cubicBezTo>
                    <a:pt x="1450" y="631"/>
                    <a:pt x="1213" y="766"/>
                    <a:pt x="971" y="766"/>
                  </a:cubicBezTo>
                  <a:cubicBezTo>
                    <a:pt x="948" y="766"/>
                    <a:pt x="924" y="765"/>
                    <a:pt x="901" y="763"/>
                  </a:cubicBezTo>
                  <a:cubicBezTo>
                    <a:pt x="207" y="687"/>
                    <a:pt x="197" y="327"/>
                    <a:pt x="106" y="79"/>
                  </a:cubicBezTo>
                  <a:cubicBezTo>
                    <a:pt x="84" y="24"/>
                    <a:pt x="69" y="0"/>
                    <a:pt x="58" y="0"/>
                  </a:cubicBezTo>
                  <a:close/>
                </a:path>
              </a:pathLst>
            </a:custGeom>
            <a:solidFill>
              <a:srgbClr val="7B44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6412642" y="3039941"/>
              <a:ext cx="219656" cy="343947"/>
            </a:xfrm>
            <a:custGeom>
              <a:rect b="b" l="l" r="r" t="t"/>
              <a:pathLst>
                <a:path extrusionOk="0" h="2983" w="1905">
                  <a:moveTo>
                    <a:pt x="603" y="1"/>
                  </a:moveTo>
                  <a:lnTo>
                    <a:pt x="603" y="1"/>
                  </a:lnTo>
                  <a:cubicBezTo>
                    <a:pt x="456" y="401"/>
                    <a:pt x="811" y="528"/>
                    <a:pt x="745" y="1019"/>
                  </a:cubicBezTo>
                  <a:cubicBezTo>
                    <a:pt x="715" y="1201"/>
                    <a:pt x="578" y="1151"/>
                    <a:pt x="497" y="1353"/>
                  </a:cubicBezTo>
                  <a:lnTo>
                    <a:pt x="476" y="1860"/>
                  </a:lnTo>
                  <a:lnTo>
                    <a:pt x="61" y="2189"/>
                  </a:lnTo>
                  <a:cubicBezTo>
                    <a:pt x="0" y="2351"/>
                    <a:pt x="198" y="2534"/>
                    <a:pt x="198" y="2534"/>
                  </a:cubicBezTo>
                  <a:cubicBezTo>
                    <a:pt x="198" y="2534"/>
                    <a:pt x="597" y="2983"/>
                    <a:pt x="902" y="2983"/>
                  </a:cubicBezTo>
                  <a:cubicBezTo>
                    <a:pt x="917" y="2983"/>
                    <a:pt x="933" y="2982"/>
                    <a:pt x="948" y="2979"/>
                  </a:cubicBezTo>
                  <a:cubicBezTo>
                    <a:pt x="1388" y="2913"/>
                    <a:pt x="1905" y="411"/>
                    <a:pt x="1905" y="411"/>
                  </a:cubicBezTo>
                  <a:lnTo>
                    <a:pt x="603" y="1"/>
                  </a:lnTo>
                  <a:close/>
                </a:path>
              </a:pathLst>
            </a:custGeom>
            <a:solidFill>
              <a:srgbClr val="D3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6469833" y="3046974"/>
              <a:ext cx="161888" cy="118646"/>
            </a:xfrm>
            <a:custGeom>
              <a:rect b="b" l="l" r="r" t="t"/>
              <a:pathLst>
                <a:path extrusionOk="0" h="1029" w="1404">
                  <a:moveTo>
                    <a:pt x="92" y="1"/>
                  </a:moveTo>
                  <a:lnTo>
                    <a:pt x="92" y="1"/>
                  </a:lnTo>
                  <a:cubicBezTo>
                    <a:pt x="1" y="350"/>
                    <a:pt x="305" y="482"/>
                    <a:pt x="249" y="953"/>
                  </a:cubicBezTo>
                  <a:cubicBezTo>
                    <a:pt x="239" y="988"/>
                    <a:pt x="234" y="1009"/>
                    <a:pt x="219" y="1029"/>
                  </a:cubicBezTo>
                  <a:lnTo>
                    <a:pt x="1358" y="553"/>
                  </a:lnTo>
                  <a:cubicBezTo>
                    <a:pt x="1394" y="426"/>
                    <a:pt x="1404" y="350"/>
                    <a:pt x="1404" y="350"/>
                  </a:cubicBezTo>
                  <a:lnTo>
                    <a:pt x="902" y="193"/>
                  </a:lnTo>
                  <a:lnTo>
                    <a:pt x="92" y="1"/>
                  </a:lnTo>
                  <a:close/>
                </a:path>
              </a:pathLst>
            </a:custGeom>
            <a:solidFill>
              <a:srgbClr val="32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6639791" y="2803454"/>
              <a:ext cx="268199" cy="335530"/>
            </a:xfrm>
            <a:custGeom>
              <a:rect b="b" l="l" r="r" t="t"/>
              <a:pathLst>
                <a:path extrusionOk="0" h="2910" w="2326">
                  <a:moveTo>
                    <a:pt x="978" y="0"/>
                  </a:moveTo>
                  <a:cubicBezTo>
                    <a:pt x="973" y="299"/>
                    <a:pt x="857" y="806"/>
                    <a:pt x="649" y="1368"/>
                  </a:cubicBezTo>
                  <a:cubicBezTo>
                    <a:pt x="447" y="1925"/>
                    <a:pt x="198" y="2391"/>
                    <a:pt x="1" y="2624"/>
                  </a:cubicBezTo>
                  <a:lnTo>
                    <a:pt x="700" y="2872"/>
                  </a:lnTo>
                  <a:cubicBezTo>
                    <a:pt x="770" y="2897"/>
                    <a:pt x="842" y="2909"/>
                    <a:pt x="916" y="2909"/>
                  </a:cubicBezTo>
                  <a:cubicBezTo>
                    <a:pt x="1349" y="2909"/>
                    <a:pt x="1823" y="2494"/>
                    <a:pt x="2052" y="1874"/>
                  </a:cubicBezTo>
                  <a:cubicBezTo>
                    <a:pt x="2326" y="1145"/>
                    <a:pt x="2159" y="421"/>
                    <a:pt x="1683" y="253"/>
                  </a:cubicBezTo>
                  <a:lnTo>
                    <a:pt x="978" y="0"/>
                  </a:lnTo>
                  <a:close/>
                </a:path>
              </a:pathLst>
            </a:custGeom>
            <a:solidFill>
              <a:srgbClr val="D3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6060965" y="2431369"/>
              <a:ext cx="771736" cy="700347"/>
            </a:xfrm>
            <a:custGeom>
              <a:rect b="b" l="l" r="r" t="t"/>
              <a:pathLst>
                <a:path extrusionOk="0" h="6074" w="6693">
                  <a:moveTo>
                    <a:pt x="2427" y="0"/>
                  </a:moveTo>
                  <a:cubicBezTo>
                    <a:pt x="2716" y="370"/>
                    <a:pt x="2529" y="1738"/>
                    <a:pt x="1966" y="3253"/>
                  </a:cubicBezTo>
                  <a:cubicBezTo>
                    <a:pt x="1372" y="4831"/>
                    <a:pt x="542" y="5998"/>
                    <a:pt x="86" y="5998"/>
                  </a:cubicBezTo>
                  <a:cubicBezTo>
                    <a:pt x="56" y="5998"/>
                    <a:pt x="27" y="5993"/>
                    <a:pt x="1" y="5983"/>
                  </a:cubicBezTo>
                  <a:lnTo>
                    <a:pt x="1" y="5983"/>
                  </a:lnTo>
                  <a:cubicBezTo>
                    <a:pt x="1" y="5983"/>
                    <a:pt x="77" y="6030"/>
                    <a:pt x="216" y="6030"/>
                  </a:cubicBezTo>
                  <a:cubicBezTo>
                    <a:pt x="270" y="6030"/>
                    <a:pt x="334" y="6023"/>
                    <a:pt x="406" y="6003"/>
                  </a:cubicBezTo>
                  <a:cubicBezTo>
                    <a:pt x="903" y="5862"/>
                    <a:pt x="1684" y="5561"/>
                    <a:pt x="2823" y="5561"/>
                  </a:cubicBezTo>
                  <a:cubicBezTo>
                    <a:pt x="3564" y="5561"/>
                    <a:pt x="4457" y="5688"/>
                    <a:pt x="5522" y="6069"/>
                  </a:cubicBezTo>
                  <a:cubicBezTo>
                    <a:pt x="5530" y="6072"/>
                    <a:pt x="5539" y="6073"/>
                    <a:pt x="5548" y="6073"/>
                  </a:cubicBezTo>
                  <a:cubicBezTo>
                    <a:pt x="5724" y="6073"/>
                    <a:pt x="6058" y="5525"/>
                    <a:pt x="6323" y="4808"/>
                  </a:cubicBezTo>
                  <a:cubicBezTo>
                    <a:pt x="6601" y="4063"/>
                    <a:pt x="6692" y="3399"/>
                    <a:pt x="6530" y="3339"/>
                  </a:cubicBezTo>
                  <a:lnTo>
                    <a:pt x="6530" y="3334"/>
                  </a:lnTo>
                  <a:cubicBezTo>
                    <a:pt x="3825" y="2366"/>
                    <a:pt x="3040" y="867"/>
                    <a:pt x="2569" y="173"/>
                  </a:cubicBezTo>
                  <a:cubicBezTo>
                    <a:pt x="2513" y="92"/>
                    <a:pt x="2468" y="41"/>
                    <a:pt x="2427" y="0"/>
                  </a:cubicBezTo>
                  <a:close/>
                </a:path>
              </a:pathLst>
            </a:custGeom>
            <a:solidFill>
              <a:srgbClr val="E5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6341385" y="2432522"/>
              <a:ext cx="483128" cy="421200"/>
            </a:xfrm>
            <a:custGeom>
              <a:rect b="b" l="l" r="r" t="t"/>
              <a:pathLst>
                <a:path extrusionOk="0" h="3653" w="4190">
                  <a:moveTo>
                    <a:pt x="0" y="1"/>
                  </a:moveTo>
                  <a:lnTo>
                    <a:pt x="10" y="21"/>
                  </a:lnTo>
                  <a:cubicBezTo>
                    <a:pt x="36" y="147"/>
                    <a:pt x="56" y="228"/>
                    <a:pt x="122" y="634"/>
                  </a:cubicBezTo>
                  <a:cubicBezTo>
                    <a:pt x="613" y="1368"/>
                    <a:pt x="1469" y="2706"/>
                    <a:pt x="3956" y="3587"/>
                  </a:cubicBezTo>
                  <a:lnTo>
                    <a:pt x="4174" y="3653"/>
                  </a:lnTo>
                  <a:cubicBezTo>
                    <a:pt x="4189" y="3476"/>
                    <a:pt x="4164" y="3354"/>
                    <a:pt x="4098" y="3329"/>
                  </a:cubicBezTo>
                  <a:lnTo>
                    <a:pt x="4098" y="3324"/>
                  </a:lnTo>
                  <a:cubicBezTo>
                    <a:pt x="1393" y="2356"/>
                    <a:pt x="608" y="857"/>
                    <a:pt x="127" y="163"/>
                  </a:cubicBezTo>
                  <a:cubicBezTo>
                    <a:pt x="81" y="87"/>
                    <a:pt x="36" y="41"/>
                    <a:pt x="0" y="1"/>
                  </a:cubicBezTo>
                  <a:close/>
                </a:path>
              </a:pathLst>
            </a:custGeom>
            <a:solidFill>
              <a:srgbClr val="D3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6000200" y="2406233"/>
              <a:ext cx="376356" cy="718104"/>
            </a:xfrm>
            <a:custGeom>
              <a:rect b="b" l="l" r="r" t="t"/>
              <a:pathLst>
                <a:path extrusionOk="0" h="6228" w="3264">
                  <a:moveTo>
                    <a:pt x="2628" y="1"/>
                  </a:moveTo>
                  <a:cubicBezTo>
                    <a:pt x="2098" y="1"/>
                    <a:pt x="1260" y="1173"/>
                    <a:pt x="690" y="2761"/>
                  </a:cubicBezTo>
                  <a:cubicBezTo>
                    <a:pt x="72" y="4473"/>
                    <a:pt x="1" y="6018"/>
                    <a:pt x="523" y="6206"/>
                  </a:cubicBezTo>
                  <a:cubicBezTo>
                    <a:pt x="560" y="6221"/>
                    <a:pt x="600" y="6228"/>
                    <a:pt x="642" y="6228"/>
                  </a:cubicBezTo>
                  <a:cubicBezTo>
                    <a:pt x="1176" y="6228"/>
                    <a:pt x="2011" y="5049"/>
                    <a:pt x="2579" y="3465"/>
                  </a:cubicBezTo>
                  <a:cubicBezTo>
                    <a:pt x="3192" y="1753"/>
                    <a:pt x="3263" y="208"/>
                    <a:pt x="2741" y="21"/>
                  </a:cubicBezTo>
                  <a:cubicBezTo>
                    <a:pt x="2706" y="7"/>
                    <a:pt x="2668" y="1"/>
                    <a:pt x="2628" y="1"/>
                  </a:cubicBezTo>
                  <a:close/>
                </a:path>
              </a:pathLst>
            </a:custGeom>
            <a:solidFill>
              <a:srgbClr val="CE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6104204" y="2406233"/>
              <a:ext cx="272350" cy="709226"/>
            </a:xfrm>
            <a:custGeom>
              <a:rect b="b" l="l" r="r" t="t"/>
              <a:pathLst>
                <a:path extrusionOk="0" h="6151" w="2362">
                  <a:moveTo>
                    <a:pt x="1725" y="1"/>
                  </a:moveTo>
                  <a:cubicBezTo>
                    <a:pt x="1469" y="1"/>
                    <a:pt x="1139" y="276"/>
                    <a:pt x="806" y="740"/>
                  </a:cubicBezTo>
                  <a:cubicBezTo>
                    <a:pt x="897" y="686"/>
                    <a:pt x="984" y="659"/>
                    <a:pt x="1066" y="659"/>
                  </a:cubicBezTo>
                  <a:cubicBezTo>
                    <a:pt x="1107" y="659"/>
                    <a:pt x="1147" y="666"/>
                    <a:pt x="1186" y="679"/>
                  </a:cubicBezTo>
                  <a:cubicBezTo>
                    <a:pt x="1703" y="872"/>
                    <a:pt x="1627" y="2417"/>
                    <a:pt x="1019" y="4129"/>
                  </a:cubicBezTo>
                  <a:cubicBezTo>
                    <a:pt x="720" y="4950"/>
                    <a:pt x="355" y="5659"/>
                    <a:pt x="1" y="6150"/>
                  </a:cubicBezTo>
                  <a:cubicBezTo>
                    <a:pt x="517" y="5861"/>
                    <a:pt x="1191" y="4813"/>
                    <a:pt x="1677" y="3465"/>
                  </a:cubicBezTo>
                  <a:cubicBezTo>
                    <a:pt x="2290" y="1753"/>
                    <a:pt x="2361" y="208"/>
                    <a:pt x="1839" y="21"/>
                  </a:cubicBezTo>
                  <a:cubicBezTo>
                    <a:pt x="1803" y="7"/>
                    <a:pt x="1765" y="1"/>
                    <a:pt x="1725" y="1"/>
                  </a:cubicBezTo>
                  <a:close/>
                </a:path>
              </a:pathLst>
            </a:custGeom>
            <a:solidFill>
              <a:srgbClr val="32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6169005" y="2719167"/>
              <a:ext cx="153817" cy="194746"/>
            </a:xfrm>
            <a:custGeom>
              <a:rect b="b" l="l" r="r" t="t"/>
              <a:pathLst>
                <a:path extrusionOk="0" h="1689" w="1334">
                  <a:moveTo>
                    <a:pt x="973" y="1"/>
                  </a:moveTo>
                  <a:cubicBezTo>
                    <a:pt x="619" y="1"/>
                    <a:pt x="289" y="219"/>
                    <a:pt x="158" y="564"/>
                  </a:cubicBezTo>
                  <a:cubicBezTo>
                    <a:pt x="1" y="1015"/>
                    <a:pt x="234" y="1506"/>
                    <a:pt x="675" y="1668"/>
                  </a:cubicBezTo>
                  <a:cubicBezTo>
                    <a:pt x="690" y="1678"/>
                    <a:pt x="710" y="1684"/>
                    <a:pt x="730" y="1689"/>
                  </a:cubicBezTo>
                  <a:cubicBezTo>
                    <a:pt x="867" y="1400"/>
                    <a:pt x="999" y="1081"/>
                    <a:pt x="1120" y="751"/>
                  </a:cubicBezTo>
                  <a:cubicBezTo>
                    <a:pt x="1201" y="518"/>
                    <a:pt x="1272" y="301"/>
                    <a:pt x="1333" y="83"/>
                  </a:cubicBezTo>
                  <a:cubicBezTo>
                    <a:pt x="1313" y="73"/>
                    <a:pt x="1293" y="63"/>
                    <a:pt x="1267" y="52"/>
                  </a:cubicBezTo>
                  <a:cubicBezTo>
                    <a:pt x="1170" y="17"/>
                    <a:pt x="1070" y="1"/>
                    <a:pt x="973" y="1"/>
                  </a:cubicBezTo>
                  <a:close/>
                </a:path>
              </a:pathLst>
            </a:custGeom>
            <a:solidFill>
              <a:srgbClr val="FEEA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6216972" y="2718936"/>
              <a:ext cx="105273" cy="195553"/>
            </a:xfrm>
            <a:custGeom>
              <a:rect b="b" l="l" r="r" t="t"/>
              <a:pathLst>
                <a:path extrusionOk="0" h="1696" w="913">
                  <a:moveTo>
                    <a:pt x="545" y="0"/>
                  </a:moveTo>
                  <a:cubicBezTo>
                    <a:pt x="506" y="0"/>
                    <a:pt x="468" y="3"/>
                    <a:pt x="431" y="9"/>
                  </a:cubicBezTo>
                  <a:cubicBezTo>
                    <a:pt x="345" y="450"/>
                    <a:pt x="218" y="926"/>
                    <a:pt x="41" y="1417"/>
                  </a:cubicBezTo>
                  <a:cubicBezTo>
                    <a:pt x="26" y="1452"/>
                    <a:pt x="15" y="1488"/>
                    <a:pt x="0" y="1523"/>
                  </a:cubicBezTo>
                  <a:cubicBezTo>
                    <a:pt x="71" y="1589"/>
                    <a:pt x="157" y="1640"/>
                    <a:pt x="259" y="1675"/>
                  </a:cubicBezTo>
                  <a:cubicBezTo>
                    <a:pt x="274" y="1680"/>
                    <a:pt x="294" y="1686"/>
                    <a:pt x="314" y="1696"/>
                  </a:cubicBezTo>
                  <a:cubicBezTo>
                    <a:pt x="451" y="1402"/>
                    <a:pt x="583" y="1088"/>
                    <a:pt x="704" y="753"/>
                  </a:cubicBezTo>
                  <a:cubicBezTo>
                    <a:pt x="780" y="520"/>
                    <a:pt x="856" y="303"/>
                    <a:pt x="912" y="85"/>
                  </a:cubicBezTo>
                  <a:cubicBezTo>
                    <a:pt x="897" y="80"/>
                    <a:pt x="877" y="65"/>
                    <a:pt x="851" y="59"/>
                  </a:cubicBezTo>
                  <a:cubicBezTo>
                    <a:pt x="749" y="19"/>
                    <a:pt x="644" y="0"/>
                    <a:pt x="545" y="0"/>
                  </a:cubicBezTo>
                  <a:close/>
                </a:path>
              </a:pathLst>
            </a:custGeom>
            <a:solidFill>
              <a:srgbClr val="32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6409068" y="3156513"/>
              <a:ext cx="168922" cy="208928"/>
            </a:xfrm>
            <a:custGeom>
              <a:rect b="b" l="l" r="r" t="t"/>
              <a:pathLst>
                <a:path extrusionOk="0" h="1812" w="1465">
                  <a:moveTo>
                    <a:pt x="632" y="0"/>
                  </a:moveTo>
                  <a:cubicBezTo>
                    <a:pt x="541" y="0"/>
                    <a:pt x="437" y="51"/>
                    <a:pt x="371" y="246"/>
                  </a:cubicBezTo>
                  <a:cubicBezTo>
                    <a:pt x="229" y="651"/>
                    <a:pt x="1" y="1148"/>
                    <a:pt x="21" y="1295"/>
                  </a:cubicBezTo>
                  <a:cubicBezTo>
                    <a:pt x="36" y="1447"/>
                    <a:pt x="244" y="1578"/>
                    <a:pt x="244" y="1578"/>
                  </a:cubicBezTo>
                  <a:lnTo>
                    <a:pt x="629" y="1811"/>
                  </a:lnTo>
                  <a:cubicBezTo>
                    <a:pt x="629" y="1811"/>
                    <a:pt x="1080" y="1811"/>
                    <a:pt x="1156" y="1523"/>
                  </a:cubicBezTo>
                  <a:cubicBezTo>
                    <a:pt x="1227" y="1234"/>
                    <a:pt x="1465" y="357"/>
                    <a:pt x="1282" y="246"/>
                  </a:cubicBezTo>
                  <a:cubicBezTo>
                    <a:pt x="1065" y="114"/>
                    <a:pt x="811" y="59"/>
                    <a:pt x="811" y="59"/>
                  </a:cubicBezTo>
                  <a:cubicBezTo>
                    <a:pt x="811" y="59"/>
                    <a:pt x="730" y="0"/>
                    <a:pt x="632" y="0"/>
                  </a:cubicBezTo>
                  <a:close/>
                </a:path>
              </a:pathLst>
            </a:custGeom>
            <a:solidFill>
              <a:srgbClr val="FBCD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6788188" y="3484897"/>
              <a:ext cx="166039" cy="140438"/>
            </a:xfrm>
            <a:custGeom>
              <a:rect b="b" l="l" r="r" t="t"/>
              <a:pathLst>
                <a:path extrusionOk="0" h="1218" w="1440">
                  <a:moveTo>
                    <a:pt x="323" y="0"/>
                  </a:moveTo>
                  <a:cubicBezTo>
                    <a:pt x="202" y="0"/>
                    <a:pt x="101" y="92"/>
                    <a:pt x="87" y="209"/>
                  </a:cubicBezTo>
                  <a:lnTo>
                    <a:pt x="16" y="838"/>
                  </a:lnTo>
                  <a:cubicBezTo>
                    <a:pt x="0" y="964"/>
                    <a:pt x="92" y="1081"/>
                    <a:pt x="218" y="1096"/>
                  </a:cubicBezTo>
                  <a:lnTo>
                    <a:pt x="1277" y="1217"/>
                  </a:lnTo>
                  <a:lnTo>
                    <a:pt x="1439" y="133"/>
                  </a:lnTo>
                  <a:lnTo>
                    <a:pt x="350" y="2"/>
                  </a:lnTo>
                  <a:cubicBezTo>
                    <a:pt x="341" y="1"/>
                    <a:pt x="332" y="0"/>
                    <a:pt x="32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6739645" y="3902410"/>
              <a:ext cx="162004" cy="140554"/>
            </a:xfrm>
            <a:custGeom>
              <a:rect b="b" l="l" r="r" t="t"/>
              <a:pathLst>
                <a:path extrusionOk="0" h="1219" w="1405">
                  <a:moveTo>
                    <a:pt x="318" y="1"/>
                  </a:moveTo>
                  <a:cubicBezTo>
                    <a:pt x="202" y="1"/>
                    <a:pt x="101" y="88"/>
                    <a:pt x="87" y="210"/>
                  </a:cubicBezTo>
                  <a:lnTo>
                    <a:pt x="11" y="838"/>
                  </a:lnTo>
                  <a:cubicBezTo>
                    <a:pt x="1" y="965"/>
                    <a:pt x="92" y="1082"/>
                    <a:pt x="219" y="1097"/>
                  </a:cubicBezTo>
                  <a:lnTo>
                    <a:pt x="1267" y="1218"/>
                  </a:lnTo>
                  <a:lnTo>
                    <a:pt x="1404" y="129"/>
                  </a:lnTo>
                  <a:lnTo>
                    <a:pt x="345" y="3"/>
                  </a:lnTo>
                  <a:cubicBezTo>
                    <a:pt x="336" y="1"/>
                    <a:pt x="327" y="1"/>
                    <a:pt x="318"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6851259" y="3495505"/>
              <a:ext cx="562573" cy="574437"/>
            </a:xfrm>
            <a:custGeom>
              <a:rect b="b" l="l" r="r" t="t"/>
              <a:pathLst>
                <a:path extrusionOk="0" h="4982" w="4879">
                  <a:moveTo>
                    <a:pt x="548" y="1"/>
                  </a:moveTo>
                  <a:lnTo>
                    <a:pt x="421" y="1090"/>
                  </a:lnTo>
                  <a:lnTo>
                    <a:pt x="2584" y="1343"/>
                  </a:lnTo>
                  <a:cubicBezTo>
                    <a:pt x="3278" y="1424"/>
                    <a:pt x="3790" y="2052"/>
                    <a:pt x="3714" y="2751"/>
                  </a:cubicBezTo>
                  <a:cubicBezTo>
                    <a:pt x="3643" y="3401"/>
                    <a:pt x="3087" y="3885"/>
                    <a:pt x="2447" y="3885"/>
                  </a:cubicBezTo>
                  <a:cubicBezTo>
                    <a:pt x="2399" y="3885"/>
                    <a:pt x="2350" y="3882"/>
                    <a:pt x="2300" y="3876"/>
                  </a:cubicBezTo>
                  <a:lnTo>
                    <a:pt x="127" y="3623"/>
                  </a:lnTo>
                  <a:lnTo>
                    <a:pt x="1" y="4712"/>
                  </a:lnTo>
                  <a:lnTo>
                    <a:pt x="2153" y="4965"/>
                  </a:lnTo>
                  <a:cubicBezTo>
                    <a:pt x="2247" y="4976"/>
                    <a:pt x="2341" y="4981"/>
                    <a:pt x="2435" y="4981"/>
                  </a:cubicBezTo>
                  <a:cubicBezTo>
                    <a:pt x="2967" y="4981"/>
                    <a:pt x="3484" y="4810"/>
                    <a:pt x="3906" y="4479"/>
                  </a:cubicBezTo>
                  <a:cubicBezTo>
                    <a:pt x="4413" y="4089"/>
                    <a:pt x="4732" y="3521"/>
                    <a:pt x="4808" y="2883"/>
                  </a:cubicBezTo>
                  <a:cubicBezTo>
                    <a:pt x="4879" y="2250"/>
                    <a:pt x="4701" y="1622"/>
                    <a:pt x="4301" y="1125"/>
                  </a:cubicBezTo>
                  <a:cubicBezTo>
                    <a:pt x="3906" y="634"/>
                    <a:pt x="3329" y="325"/>
                    <a:pt x="2706" y="249"/>
                  </a:cubicBezTo>
                  <a:lnTo>
                    <a:pt x="5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7203886" y="3397374"/>
              <a:ext cx="918289" cy="505025"/>
            </a:xfrm>
            <a:custGeom>
              <a:rect b="b" l="l" r="r" t="t"/>
              <a:pathLst>
                <a:path extrusionOk="0" h="4380" w="7964">
                  <a:moveTo>
                    <a:pt x="6975" y="1"/>
                  </a:moveTo>
                  <a:lnTo>
                    <a:pt x="5329" y="766"/>
                  </a:lnTo>
                  <a:lnTo>
                    <a:pt x="5613" y="1774"/>
                  </a:lnTo>
                  <a:cubicBezTo>
                    <a:pt x="5775" y="2265"/>
                    <a:pt x="5851" y="2792"/>
                    <a:pt x="4949" y="2863"/>
                  </a:cubicBezTo>
                  <a:cubicBezTo>
                    <a:pt x="4771" y="2878"/>
                    <a:pt x="4136" y="2903"/>
                    <a:pt x="3476" y="2903"/>
                  </a:cubicBezTo>
                  <a:cubicBezTo>
                    <a:pt x="3011" y="2903"/>
                    <a:pt x="2533" y="2890"/>
                    <a:pt x="2194" y="2853"/>
                  </a:cubicBezTo>
                  <a:cubicBezTo>
                    <a:pt x="2194" y="2853"/>
                    <a:pt x="1373" y="2690"/>
                    <a:pt x="983" y="2498"/>
                  </a:cubicBezTo>
                  <a:cubicBezTo>
                    <a:pt x="929" y="2472"/>
                    <a:pt x="878" y="2460"/>
                    <a:pt x="829" y="2460"/>
                  </a:cubicBezTo>
                  <a:cubicBezTo>
                    <a:pt x="528" y="2460"/>
                    <a:pt x="323" y="2900"/>
                    <a:pt x="253" y="3035"/>
                  </a:cubicBezTo>
                  <a:cubicBezTo>
                    <a:pt x="182" y="3167"/>
                    <a:pt x="0" y="3693"/>
                    <a:pt x="177" y="3921"/>
                  </a:cubicBezTo>
                  <a:cubicBezTo>
                    <a:pt x="341" y="4139"/>
                    <a:pt x="666" y="4374"/>
                    <a:pt x="1121" y="4374"/>
                  </a:cubicBezTo>
                  <a:cubicBezTo>
                    <a:pt x="1144" y="4374"/>
                    <a:pt x="1167" y="4373"/>
                    <a:pt x="1191" y="4372"/>
                  </a:cubicBezTo>
                  <a:cubicBezTo>
                    <a:pt x="1449" y="4357"/>
                    <a:pt x="1662" y="4210"/>
                    <a:pt x="1662" y="4210"/>
                  </a:cubicBezTo>
                  <a:cubicBezTo>
                    <a:pt x="2220" y="4262"/>
                    <a:pt x="3543" y="4379"/>
                    <a:pt x="4775" y="4379"/>
                  </a:cubicBezTo>
                  <a:cubicBezTo>
                    <a:pt x="5479" y="4379"/>
                    <a:pt x="6152" y="4341"/>
                    <a:pt x="6636" y="4230"/>
                  </a:cubicBezTo>
                  <a:cubicBezTo>
                    <a:pt x="7963" y="3926"/>
                    <a:pt x="7857" y="2645"/>
                    <a:pt x="7644" y="1870"/>
                  </a:cubicBezTo>
                  <a:cubicBezTo>
                    <a:pt x="7376" y="907"/>
                    <a:pt x="6975" y="1"/>
                    <a:pt x="6975" y="1"/>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6447695" y="3530557"/>
              <a:ext cx="308441" cy="122221"/>
            </a:xfrm>
            <a:custGeom>
              <a:rect b="b" l="l" r="r" t="t"/>
              <a:pathLst>
                <a:path extrusionOk="0" h="1060" w="2675">
                  <a:moveTo>
                    <a:pt x="897" y="1"/>
                  </a:moveTo>
                  <a:lnTo>
                    <a:pt x="1094" y="593"/>
                  </a:lnTo>
                  <a:lnTo>
                    <a:pt x="0" y="948"/>
                  </a:lnTo>
                  <a:lnTo>
                    <a:pt x="1748" y="1060"/>
                  </a:lnTo>
                  <a:lnTo>
                    <a:pt x="1591" y="421"/>
                  </a:lnTo>
                  <a:lnTo>
                    <a:pt x="2675" y="143"/>
                  </a:lnTo>
                  <a:lnTo>
                    <a:pt x="8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6390389" y="3920743"/>
              <a:ext cx="316743" cy="132137"/>
            </a:xfrm>
            <a:custGeom>
              <a:rect b="b" l="l" r="r" t="t"/>
              <a:pathLst>
                <a:path extrusionOk="0" h="1146" w="2747">
                  <a:moveTo>
                    <a:pt x="989" y="1"/>
                  </a:moveTo>
                  <a:lnTo>
                    <a:pt x="1120" y="614"/>
                  </a:lnTo>
                  <a:lnTo>
                    <a:pt x="1" y="852"/>
                  </a:lnTo>
                  <a:lnTo>
                    <a:pt x="1728" y="1145"/>
                  </a:lnTo>
                  <a:lnTo>
                    <a:pt x="1637" y="492"/>
                  </a:lnTo>
                  <a:lnTo>
                    <a:pt x="2746" y="330"/>
                  </a:lnTo>
                  <a:lnTo>
                    <a:pt x="9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6412642" y="3039941"/>
              <a:ext cx="219656" cy="343947"/>
            </a:xfrm>
            <a:custGeom>
              <a:rect b="b" l="l" r="r" t="t"/>
              <a:pathLst>
                <a:path extrusionOk="0" h="2983" w="1905">
                  <a:moveTo>
                    <a:pt x="603" y="1"/>
                  </a:moveTo>
                  <a:lnTo>
                    <a:pt x="603" y="1"/>
                  </a:lnTo>
                  <a:cubicBezTo>
                    <a:pt x="456" y="401"/>
                    <a:pt x="811" y="528"/>
                    <a:pt x="745" y="1019"/>
                  </a:cubicBezTo>
                  <a:cubicBezTo>
                    <a:pt x="715" y="1201"/>
                    <a:pt x="578" y="1151"/>
                    <a:pt x="497" y="1353"/>
                  </a:cubicBezTo>
                  <a:lnTo>
                    <a:pt x="476" y="1860"/>
                  </a:lnTo>
                  <a:lnTo>
                    <a:pt x="61" y="2189"/>
                  </a:lnTo>
                  <a:cubicBezTo>
                    <a:pt x="0" y="2351"/>
                    <a:pt x="198" y="2534"/>
                    <a:pt x="198" y="2534"/>
                  </a:cubicBezTo>
                  <a:cubicBezTo>
                    <a:pt x="198" y="2534"/>
                    <a:pt x="597" y="2983"/>
                    <a:pt x="902" y="2983"/>
                  </a:cubicBezTo>
                  <a:cubicBezTo>
                    <a:pt x="917" y="2983"/>
                    <a:pt x="933" y="2982"/>
                    <a:pt x="948" y="2979"/>
                  </a:cubicBezTo>
                  <a:cubicBezTo>
                    <a:pt x="1388" y="2913"/>
                    <a:pt x="1905" y="411"/>
                    <a:pt x="1905" y="411"/>
                  </a:cubicBezTo>
                  <a:lnTo>
                    <a:pt x="6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6639791" y="2803454"/>
              <a:ext cx="268199" cy="335530"/>
            </a:xfrm>
            <a:custGeom>
              <a:rect b="b" l="l" r="r" t="t"/>
              <a:pathLst>
                <a:path extrusionOk="0" h="2910" w="2326">
                  <a:moveTo>
                    <a:pt x="978" y="0"/>
                  </a:moveTo>
                  <a:cubicBezTo>
                    <a:pt x="973" y="299"/>
                    <a:pt x="857" y="806"/>
                    <a:pt x="649" y="1368"/>
                  </a:cubicBezTo>
                  <a:cubicBezTo>
                    <a:pt x="447" y="1925"/>
                    <a:pt x="198" y="2391"/>
                    <a:pt x="1" y="2624"/>
                  </a:cubicBezTo>
                  <a:lnTo>
                    <a:pt x="700" y="2872"/>
                  </a:lnTo>
                  <a:cubicBezTo>
                    <a:pt x="770" y="2897"/>
                    <a:pt x="842" y="2909"/>
                    <a:pt x="916" y="2909"/>
                  </a:cubicBezTo>
                  <a:cubicBezTo>
                    <a:pt x="1349" y="2909"/>
                    <a:pt x="1823" y="2494"/>
                    <a:pt x="2052" y="1874"/>
                  </a:cubicBezTo>
                  <a:cubicBezTo>
                    <a:pt x="2326" y="1145"/>
                    <a:pt x="2159" y="421"/>
                    <a:pt x="1683" y="253"/>
                  </a:cubicBezTo>
                  <a:lnTo>
                    <a:pt x="9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6060965" y="2431369"/>
              <a:ext cx="771736" cy="700347"/>
            </a:xfrm>
            <a:custGeom>
              <a:rect b="b" l="l" r="r" t="t"/>
              <a:pathLst>
                <a:path extrusionOk="0" h="6074" w="6693">
                  <a:moveTo>
                    <a:pt x="2427" y="0"/>
                  </a:moveTo>
                  <a:cubicBezTo>
                    <a:pt x="2716" y="370"/>
                    <a:pt x="2529" y="1738"/>
                    <a:pt x="1966" y="3253"/>
                  </a:cubicBezTo>
                  <a:cubicBezTo>
                    <a:pt x="1372" y="4831"/>
                    <a:pt x="542" y="5998"/>
                    <a:pt x="86" y="5998"/>
                  </a:cubicBezTo>
                  <a:cubicBezTo>
                    <a:pt x="56" y="5998"/>
                    <a:pt x="27" y="5993"/>
                    <a:pt x="1" y="5983"/>
                  </a:cubicBezTo>
                  <a:lnTo>
                    <a:pt x="1" y="5983"/>
                  </a:lnTo>
                  <a:cubicBezTo>
                    <a:pt x="1" y="5983"/>
                    <a:pt x="77" y="6030"/>
                    <a:pt x="216" y="6030"/>
                  </a:cubicBezTo>
                  <a:cubicBezTo>
                    <a:pt x="270" y="6030"/>
                    <a:pt x="334" y="6023"/>
                    <a:pt x="406" y="6003"/>
                  </a:cubicBezTo>
                  <a:cubicBezTo>
                    <a:pt x="903" y="5862"/>
                    <a:pt x="1684" y="5561"/>
                    <a:pt x="2823" y="5561"/>
                  </a:cubicBezTo>
                  <a:cubicBezTo>
                    <a:pt x="3564" y="5561"/>
                    <a:pt x="4457" y="5688"/>
                    <a:pt x="5522" y="6069"/>
                  </a:cubicBezTo>
                  <a:cubicBezTo>
                    <a:pt x="5530" y="6072"/>
                    <a:pt x="5539" y="6073"/>
                    <a:pt x="5548" y="6073"/>
                  </a:cubicBezTo>
                  <a:cubicBezTo>
                    <a:pt x="5724" y="6073"/>
                    <a:pt x="6058" y="5525"/>
                    <a:pt x="6323" y="4808"/>
                  </a:cubicBezTo>
                  <a:cubicBezTo>
                    <a:pt x="6601" y="4063"/>
                    <a:pt x="6692" y="3399"/>
                    <a:pt x="6530" y="3339"/>
                  </a:cubicBezTo>
                  <a:lnTo>
                    <a:pt x="6530" y="3334"/>
                  </a:lnTo>
                  <a:cubicBezTo>
                    <a:pt x="3825" y="2366"/>
                    <a:pt x="3040" y="867"/>
                    <a:pt x="2569" y="173"/>
                  </a:cubicBezTo>
                  <a:cubicBezTo>
                    <a:pt x="2513" y="92"/>
                    <a:pt x="2468" y="41"/>
                    <a:pt x="2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6000200" y="2406233"/>
              <a:ext cx="376356" cy="718104"/>
            </a:xfrm>
            <a:custGeom>
              <a:rect b="b" l="l" r="r" t="t"/>
              <a:pathLst>
                <a:path extrusionOk="0" h="6228" w="3264">
                  <a:moveTo>
                    <a:pt x="2628" y="1"/>
                  </a:moveTo>
                  <a:cubicBezTo>
                    <a:pt x="2098" y="1"/>
                    <a:pt x="1260" y="1173"/>
                    <a:pt x="690" y="2761"/>
                  </a:cubicBezTo>
                  <a:cubicBezTo>
                    <a:pt x="72" y="4473"/>
                    <a:pt x="1" y="6018"/>
                    <a:pt x="523" y="6206"/>
                  </a:cubicBezTo>
                  <a:cubicBezTo>
                    <a:pt x="560" y="6221"/>
                    <a:pt x="600" y="6228"/>
                    <a:pt x="642" y="6228"/>
                  </a:cubicBezTo>
                  <a:cubicBezTo>
                    <a:pt x="1176" y="6228"/>
                    <a:pt x="2011" y="5049"/>
                    <a:pt x="2579" y="3465"/>
                  </a:cubicBezTo>
                  <a:cubicBezTo>
                    <a:pt x="3192" y="1753"/>
                    <a:pt x="3263" y="208"/>
                    <a:pt x="2741" y="21"/>
                  </a:cubicBezTo>
                  <a:cubicBezTo>
                    <a:pt x="2706" y="7"/>
                    <a:pt x="2668" y="1"/>
                    <a:pt x="2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6169005" y="2719167"/>
              <a:ext cx="153817" cy="194746"/>
            </a:xfrm>
            <a:custGeom>
              <a:rect b="b" l="l" r="r" t="t"/>
              <a:pathLst>
                <a:path extrusionOk="0" h="1689" w="1334">
                  <a:moveTo>
                    <a:pt x="973" y="1"/>
                  </a:moveTo>
                  <a:cubicBezTo>
                    <a:pt x="619" y="1"/>
                    <a:pt x="289" y="219"/>
                    <a:pt x="158" y="564"/>
                  </a:cubicBezTo>
                  <a:cubicBezTo>
                    <a:pt x="1" y="1015"/>
                    <a:pt x="234" y="1506"/>
                    <a:pt x="675" y="1668"/>
                  </a:cubicBezTo>
                  <a:cubicBezTo>
                    <a:pt x="690" y="1678"/>
                    <a:pt x="710" y="1684"/>
                    <a:pt x="730" y="1689"/>
                  </a:cubicBezTo>
                  <a:cubicBezTo>
                    <a:pt x="867" y="1400"/>
                    <a:pt x="999" y="1081"/>
                    <a:pt x="1120" y="751"/>
                  </a:cubicBezTo>
                  <a:cubicBezTo>
                    <a:pt x="1201" y="518"/>
                    <a:pt x="1272" y="301"/>
                    <a:pt x="1333" y="83"/>
                  </a:cubicBezTo>
                  <a:cubicBezTo>
                    <a:pt x="1313" y="73"/>
                    <a:pt x="1293" y="63"/>
                    <a:pt x="1267" y="52"/>
                  </a:cubicBezTo>
                  <a:cubicBezTo>
                    <a:pt x="1170" y="17"/>
                    <a:pt x="1070" y="1"/>
                    <a:pt x="9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6409068" y="3156513"/>
              <a:ext cx="168922" cy="208928"/>
            </a:xfrm>
            <a:custGeom>
              <a:rect b="b" l="l" r="r" t="t"/>
              <a:pathLst>
                <a:path extrusionOk="0" h="1812" w="1465">
                  <a:moveTo>
                    <a:pt x="632" y="0"/>
                  </a:moveTo>
                  <a:cubicBezTo>
                    <a:pt x="541" y="0"/>
                    <a:pt x="437" y="51"/>
                    <a:pt x="371" y="246"/>
                  </a:cubicBezTo>
                  <a:cubicBezTo>
                    <a:pt x="229" y="651"/>
                    <a:pt x="1" y="1148"/>
                    <a:pt x="21" y="1295"/>
                  </a:cubicBezTo>
                  <a:cubicBezTo>
                    <a:pt x="36" y="1447"/>
                    <a:pt x="244" y="1578"/>
                    <a:pt x="244" y="1578"/>
                  </a:cubicBezTo>
                  <a:lnTo>
                    <a:pt x="629" y="1811"/>
                  </a:lnTo>
                  <a:cubicBezTo>
                    <a:pt x="629" y="1811"/>
                    <a:pt x="1080" y="1811"/>
                    <a:pt x="1156" y="1523"/>
                  </a:cubicBezTo>
                  <a:cubicBezTo>
                    <a:pt x="1227" y="1234"/>
                    <a:pt x="1465" y="357"/>
                    <a:pt x="1282" y="246"/>
                  </a:cubicBezTo>
                  <a:cubicBezTo>
                    <a:pt x="1065" y="114"/>
                    <a:pt x="811" y="59"/>
                    <a:pt x="811" y="59"/>
                  </a:cubicBezTo>
                  <a:cubicBezTo>
                    <a:pt x="811" y="59"/>
                    <a:pt x="730" y="0"/>
                    <a:pt x="632" y="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7"/>
          <p:cNvGrpSpPr/>
          <p:nvPr/>
        </p:nvGrpSpPr>
        <p:grpSpPr>
          <a:xfrm>
            <a:off x="362535" y="858513"/>
            <a:ext cx="1690500" cy="1799688"/>
            <a:chOff x="362535" y="782313"/>
            <a:chExt cx="1690500" cy="1799688"/>
          </a:xfrm>
        </p:grpSpPr>
        <p:grpSp>
          <p:nvGrpSpPr>
            <p:cNvPr id="388" name="Google Shape;388;p17"/>
            <p:cNvGrpSpPr/>
            <p:nvPr/>
          </p:nvGrpSpPr>
          <p:grpSpPr>
            <a:xfrm>
              <a:off x="362535" y="1520463"/>
              <a:ext cx="1690500" cy="1061538"/>
              <a:chOff x="891798" y="1596663"/>
              <a:chExt cx="1690500" cy="1061538"/>
            </a:xfrm>
          </p:grpSpPr>
          <p:sp>
            <p:nvSpPr>
              <p:cNvPr id="389" name="Google Shape;389;p17"/>
              <p:cNvSpPr txBox="1"/>
              <p:nvPr/>
            </p:nvSpPr>
            <p:spPr>
              <a:xfrm>
                <a:off x="891798" y="1596663"/>
                <a:ext cx="1690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Data understanding</a:t>
                </a:r>
                <a:endParaRPr b="1" sz="1800">
                  <a:solidFill>
                    <a:schemeClr val="dk1"/>
                  </a:solidFill>
                  <a:latin typeface="Fira Sans Extra Condensed"/>
                  <a:ea typeface="Fira Sans Extra Condensed"/>
                  <a:cs typeface="Fira Sans Extra Condensed"/>
                  <a:sym typeface="Fira Sans Extra Condensed"/>
                </a:endParaRPr>
              </a:p>
            </p:txBody>
          </p:sp>
          <p:sp>
            <p:nvSpPr>
              <p:cNvPr id="390" name="Google Shape;390;p17"/>
              <p:cNvSpPr txBox="1"/>
              <p:nvPr/>
            </p:nvSpPr>
            <p:spPr>
              <a:xfrm>
                <a:off x="891798" y="1931900"/>
                <a:ext cx="16905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grpSp>
        <p:sp>
          <p:nvSpPr>
            <p:cNvPr id="391" name="Google Shape;391;p17"/>
            <p:cNvSpPr/>
            <p:nvPr/>
          </p:nvSpPr>
          <p:spPr>
            <a:xfrm>
              <a:off x="362535" y="782313"/>
              <a:ext cx="1690500" cy="446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latin typeface="Fira Sans Extra Condensed"/>
                  <a:ea typeface="Fira Sans Extra Condensed"/>
                  <a:cs typeface="Fira Sans Extra Condensed"/>
                  <a:sym typeface="Fira Sans Extra Condensed"/>
                </a:rPr>
                <a:t>1</a:t>
              </a:r>
              <a:endParaRPr b="1" sz="2400">
                <a:solidFill>
                  <a:schemeClr val="lt1"/>
                </a:solidFill>
                <a:latin typeface="Fira Sans Extra Condensed"/>
                <a:ea typeface="Fira Sans Extra Condensed"/>
                <a:cs typeface="Fira Sans Extra Condensed"/>
                <a:sym typeface="Fira Sans Extra Condensed"/>
              </a:endParaRPr>
            </a:p>
          </p:txBody>
        </p:sp>
      </p:grpSp>
      <p:grpSp>
        <p:nvGrpSpPr>
          <p:cNvPr id="392" name="Google Shape;392;p17"/>
          <p:cNvGrpSpPr/>
          <p:nvPr/>
        </p:nvGrpSpPr>
        <p:grpSpPr>
          <a:xfrm>
            <a:off x="4763137" y="882875"/>
            <a:ext cx="1926214" cy="1728375"/>
            <a:chOff x="4074937" y="831038"/>
            <a:chExt cx="1926214" cy="1728375"/>
          </a:xfrm>
        </p:grpSpPr>
        <p:grpSp>
          <p:nvGrpSpPr>
            <p:cNvPr id="393" name="Google Shape;393;p17"/>
            <p:cNvGrpSpPr/>
            <p:nvPr/>
          </p:nvGrpSpPr>
          <p:grpSpPr>
            <a:xfrm>
              <a:off x="4138451" y="1436675"/>
              <a:ext cx="1862700" cy="1122738"/>
              <a:chOff x="978874" y="1512875"/>
              <a:chExt cx="1862700" cy="1122738"/>
            </a:xfrm>
          </p:grpSpPr>
          <p:sp>
            <p:nvSpPr>
              <p:cNvPr id="394" name="Google Shape;394;p17"/>
              <p:cNvSpPr txBox="1"/>
              <p:nvPr/>
            </p:nvSpPr>
            <p:spPr>
              <a:xfrm>
                <a:off x="979320" y="1512875"/>
                <a:ext cx="1690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Data preparation</a:t>
                </a:r>
                <a:endParaRPr b="1" sz="1800">
                  <a:solidFill>
                    <a:schemeClr val="dk1"/>
                  </a:solidFill>
                  <a:latin typeface="Fira Sans Extra Condensed"/>
                  <a:ea typeface="Fira Sans Extra Condensed"/>
                  <a:cs typeface="Fira Sans Extra Condensed"/>
                  <a:sym typeface="Fira Sans Extra Condensed"/>
                </a:endParaRPr>
              </a:p>
            </p:txBody>
          </p:sp>
          <p:sp>
            <p:nvSpPr>
              <p:cNvPr id="395" name="Google Shape;395;p17"/>
              <p:cNvSpPr txBox="1"/>
              <p:nvPr/>
            </p:nvSpPr>
            <p:spPr>
              <a:xfrm>
                <a:off x="978874" y="1866713"/>
                <a:ext cx="1862700" cy="7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fit models, normalize, stemming and change text to numeric</a:t>
                </a:r>
                <a:endParaRPr sz="1200">
                  <a:solidFill>
                    <a:schemeClr val="dk1"/>
                  </a:solidFill>
                  <a:latin typeface="Roboto"/>
                  <a:ea typeface="Roboto"/>
                  <a:cs typeface="Roboto"/>
                  <a:sym typeface="Roboto"/>
                </a:endParaRPr>
              </a:p>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grpSp>
        <p:sp>
          <p:nvSpPr>
            <p:cNvPr id="396" name="Google Shape;396;p17"/>
            <p:cNvSpPr/>
            <p:nvPr/>
          </p:nvSpPr>
          <p:spPr>
            <a:xfrm>
              <a:off x="4074937" y="831038"/>
              <a:ext cx="1690500" cy="446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latin typeface="Fira Sans Extra Condensed"/>
                  <a:ea typeface="Fira Sans Extra Condensed"/>
                  <a:cs typeface="Fira Sans Extra Condensed"/>
                  <a:sym typeface="Fira Sans Extra Condensed"/>
                </a:rPr>
                <a:t>3</a:t>
              </a:r>
              <a:endParaRPr b="1" sz="2400">
                <a:solidFill>
                  <a:schemeClr val="lt1"/>
                </a:solidFill>
                <a:latin typeface="Fira Sans Extra Condensed"/>
                <a:ea typeface="Fira Sans Extra Condensed"/>
                <a:cs typeface="Fira Sans Extra Condensed"/>
                <a:sym typeface="Fira Sans Extra Condensed"/>
              </a:endParaRPr>
            </a:p>
          </p:txBody>
        </p:sp>
      </p:grpSp>
      <p:grpSp>
        <p:nvGrpSpPr>
          <p:cNvPr id="397" name="Google Shape;397;p17"/>
          <p:cNvGrpSpPr/>
          <p:nvPr/>
        </p:nvGrpSpPr>
        <p:grpSpPr>
          <a:xfrm>
            <a:off x="2528975" y="858513"/>
            <a:ext cx="1724340" cy="1641349"/>
            <a:chOff x="2298787" y="1361863"/>
            <a:chExt cx="1724340" cy="1641349"/>
          </a:xfrm>
        </p:grpSpPr>
        <p:grpSp>
          <p:nvGrpSpPr>
            <p:cNvPr id="398" name="Google Shape;398;p17"/>
            <p:cNvGrpSpPr/>
            <p:nvPr/>
          </p:nvGrpSpPr>
          <p:grpSpPr>
            <a:xfrm>
              <a:off x="2298797" y="1970075"/>
              <a:ext cx="1724330" cy="1033136"/>
              <a:chOff x="979320" y="2046275"/>
              <a:chExt cx="1724330" cy="1033136"/>
            </a:xfrm>
          </p:grpSpPr>
          <p:sp>
            <p:nvSpPr>
              <p:cNvPr id="399" name="Google Shape;399;p17"/>
              <p:cNvSpPr txBox="1"/>
              <p:nvPr/>
            </p:nvSpPr>
            <p:spPr>
              <a:xfrm>
                <a:off x="979320" y="2046275"/>
                <a:ext cx="1690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EDA</a:t>
                </a:r>
                <a:endParaRPr b="1" sz="1800">
                  <a:solidFill>
                    <a:schemeClr val="dk1"/>
                  </a:solidFill>
                  <a:latin typeface="Fira Sans Extra Condensed"/>
                  <a:ea typeface="Fira Sans Extra Condensed"/>
                  <a:cs typeface="Fira Sans Extra Condensed"/>
                  <a:sym typeface="Fira Sans Extra Condensed"/>
                </a:endParaRPr>
              </a:p>
            </p:txBody>
          </p:sp>
          <p:sp>
            <p:nvSpPr>
              <p:cNvPr id="400" name="Google Shape;400;p17"/>
              <p:cNvSpPr txBox="1"/>
              <p:nvPr/>
            </p:nvSpPr>
            <p:spPr>
              <a:xfrm>
                <a:off x="1013150" y="2353111"/>
                <a:ext cx="16905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Cleaning, fixing, exploring and getting the initial insights</a:t>
                </a:r>
                <a:endParaRPr sz="1200">
                  <a:solidFill>
                    <a:schemeClr val="dk1"/>
                  </a:solidFill>
                  <a:latin typeface="Roboto"/>
                  <a:ea typeface="Roboto"/>
                  <a:cs typeface="Roboto"/>
                  <a:sym typeface="Roboto"/>
                </a:endParaRPr>
              </a:p>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grpSp>
        <p:sp>
          <p:nvSpPr>
            <p:cNvPr id="401" name="Google Shape;401;p17"/>
            <p:cNvSpPr/>
            <p:nvPr/>
          </p:nvSpPr>
          <p:spPr>
            <a:xfrm>
              <a:off x="2298787" y="1361863"/>
              <a:ext cx="1690500" cy="446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latin typeface="Fira Sans Extra Condensed"/>
                  <a:ea typeface="Fira Sans Extra Condensed"/>
                  <a:cs typeface="Fira Sans Extra Condensed"/>
                  <a:sym typeface="Fira Sans Extra Condensed"/>
                </a:rPr>
                <a:t>2</a:t>
              </a:r>
              <a:endParaRPr b="1" sz="2400">
                <a:solidFill>
                  <a:schemeClr val="lt1"/>
                </a:solidFill>
                <a:latin typeface="Fira Sans Extra Condensed"/>
                <a:ea typeface="Fira Sans Extra Condensed"/>
                <a:cs typeface="Fira Sans Extra Condensed"/>
                <a:sym typeface="Fira Sans Extra Condensed"/>
              </a:endParaRPr>
            </a:p>
          </p:txBody>
        </p:sp>
      </p:grpSp>
      <p:grpSp>
        <p:nvGrpSpPr>
          <p:cNvPr id="402" name="Google Shape;402;p17"/>
          <p:cNvGrpSpPr/>
          <p:nvPr/>
        </p:nvGrpSpPr>
        <p:grpSpPr>
          <a:xfrm>
            <a:off x="362535" y="2611113"/>
            <a:ext cx="1690500" cy="1799688"/>
            <a:chOff x="362535" y="782313"/>
            <a:chExt cx="1690500" cy="1799688"/>
          </a:xfrm>
        </p:grpSpPr>
        <p:sp>
          <p:nvSpPr>
            <p:cNvPr id="403" name="Google Shape;403;p17"/>
            <p:cNvSpPr txBox="1"/>
            <p:nvPr/>
          </p:nvSpPr>
          <p:spPr>
            <a:xfrm>
              <a:off x="362535" y="1855700"/>
              <a:ext cx="16905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404" name="Google Shape;404;p17"/>
            <p:cNvSpPr/>
            <p:nvPr/>
          </p:nvSpPr>
          <p:spPr>
            <a:xfrm>
              <a:off x="362535" y="782313"/>
              <a:ext cx="1690500" cy="446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latin typeface="Fira Sans Extra Condensed"/>
                  <a:ea typeface="Fira Sans Extra Condensed"/>
                  <a:cs typeface="Fira Sans Extra Condensed"/>
                  <a:sym typeface="Fira Sans Extra Condensed"/>
                </a:rPr>
                <a:t>4</a:t>
              </a:r>
              <a:endParaRPr b="1" sz="2400">
                <a:solidFill>
                  <a:schemeClr val="lt1"/>
                </a:solidFill>
                <a:latin typeface="Fira Sans Extra Condensed"/>
                <a:ea typeface="Fira Sans Extra Condensed"/>
                <a:cs typeface="Fira Sans Extra Condensed"/>
                <a:sym typeface="Fira Sans Extra Condensed"/>
              </a:endParaRPr>
            </a:p>
          </p:txBody>
        </p:sp>
      </p:grpSp>
      <p:grpSp>
        <p:nvGrpSpPr>
          <p:cNvPr id="405" name="Google Shape;405;p17"/>
          <p:cNvGrpSpPr/>
          <p:nvPr/>
        </p:nvGrpSpPr>
        <p:grpSpPr>
          <a:xfrm>
            <a:off x="4763137" y="2635475"/>
            <a:ext cx="1754460" cy="1030438"/>
            <a:chOff x="4074937" y="831038"/>
            <a:chExt cx="1754460" cy="1030438"/>
          </a:xfrm>
        </p:grpSpPr>
        <p:sp>
          <p:nvSpPr>
            <p:cNvPr id="406" name="Google Shape;406;p17"/>
            <p:cNvSpPr txBox="1"/>
            <p:nvPr/>
          </p:nvSpPr>
          <p:spPr>
            <a:xfrm>
              <a:off x="4138897" y="1512875"/>
              <a:ext cx="1690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Conclusions &amp; insights</a:t>
              </a:r>
              <a:endParaRPr b="1" sz="1800">
                <a:solidFill>
                  <a:schemeClr val="dk1"/>
                </a:solidFill>
                <a:latin typeface="Fira Sans Extra Condensed"/>
                <a:ea typeface="Fira Sans Extra Condensed"/>
                <a:cs typeface="Fira Sans Extra Condensed"/>
                <a:sym typeface="Fira Sans Extra Condensed"/>
              </a:endParaRPr>
            </a:p>
          </p:txBody>
        </p:sp>
        <p:sp>
          <p:nvSpPr>
            <p:cNvPr id="407" name="Google Shape;407;p17"/>
            <p:cNvSpPr/>
            <p:nvPr/>
          </p:nvSpPr>
          <p:spPr>
            <a:xfrm>
              <a:off x="4074937" y="831038"/>
              <a:ext cx="1690500" cy="446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latin typeface="Fira Sans Extra Condensed"/>
                  <a:ea typeface="Fira Sans Extra Condensed"/>
                  <a:cs typeface="Fira Sans Extra Condensed"/>
                  <a:sym typeface="Fira Sans Extra Condensed"/>
                </a:rPr>
                <a:t>6</a:t>
              </a:r>
              <a:endParaRPr b="1" sz="2400">
                <a:solidFill>
                  <a:schemeClr val="lt1"/>
                </a:solidFill>
                <a:latin typeface="Fira Sans Extra Condensed"/>
                <a:ea typeface="Fira Sans Extra Condensed"/>
                <a:cs typeface="Fira Sans Extra Condensed"/>
                <a:sym typeface="Fira Sans Extra Condensed"/>
              </a:endParaRPr>
            </a:p>
          </p:txBody>
        </p:sp>
      </p:grpSp>
      <p:grpSp>
        <p:nvGrpSpPr>
          <p:cNvPr id="408" name="Google Shape;408;p17"/>
          <p:cNvGrpSpPr/>
          <p:nvPr/>
        </p:nvGrpSpPr>
        <p:grpSpPr>
          <a:xfrm>
            <a:off x="2528975" y="2611113"/>
            <a:ext cx="1690510" cy="956813"/>
            <a:chOff x="2298787" y="1361863"/>
            <a:chExt cx="1690510" cy="956813"/>
          </a:xfrm>
        </p:grpSpPr>
        <p:sp>
          <p:nvSpPr>
            <p:cNvPr id="409" name="Google Shape;409;p17"/>
            <p:cNvSpPr txBox="1"/>
            <p:nvPr/>
          </p:nvSpPr>
          <p:spPr>
            <a:xfrm>
              <a:off x="2298797" y="1970075"/>
              <a:ext cx="1690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Select the winning model</a:t>
              </a:r>
              <a:endParaRPr b="1" sz="1800">
                <a:solidFill>
                  <a:schemeClr val="dk1"/>
                </a:solidFill>
                <a:latin typeface="Fira Sans Extra Condensed"/>
                <a:ea typeface="Fira Sans Extra Condensed"/>
                <a:cs typeface="Fira Sans Extra Condensed"/>
                <a:sym typeface="Fira Sans Extra Condensed"/>
              </a:endParaRPr>
            </a:p>
          </p:txBody>
        </p:sp>
        <p:sp>
          <p:nvSpPr>
            <p:cNvPr id="410" name="Google Shape;410;p17"/>
            <p:cNvSpPr/>
            <p:nvPr/>
          </p:nvSpPr>
          <p:spPr>
            <a:xfrm>
              <a:off x="2298787" y="1361863"/>
              <a:ext cx="1690500" cy="446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latin typeface="Fira Sans Extra Condensed"/>
                  <a:ea typeface="Fira Sans Extra Condensed"/>
                  <a:cs typeface="Fira Sans Extra Condensed"/>
                  <a:sym typeface="Fira Sans Extra Condensed"/>
                </a:rPr>
                <a:t>5</a:t>
              </a:r>
              <a:endParaRPr b="1" sz="2400">
                <a:solidFill>
                  <a:schemeClr val="lt1"/>
                </a:solidFill>
                <a:latin typeface="Fira Sans Extra Condensed"/>
                <a:ea typeface="Fira Sans Extra Condensed"/>
                <a:cs typeface="Fira Sans Extra Condensed"/>
                <a:sym typeface="Fira Sans Extra Condensed"/>
              </a:endParaRPr>
            </a:p>
          </p:txBody>
        </p:sp>
      </p:grpSp>
      <p:grpSp>
        <p:nvGrpSpPr>
          <p:cNvPr id="411" name="Google Shape;411;p17"/>
          <p:cNvGrpSpPr/>
          <p:nvPr/>
        </p:nvGrpSpPr>
        <p:grpSpPr>
          <a:xfrm>
            <a:off x="328064" y="3196563"/>
            <a:ext cx="1691100" cy="1003925"/>
            <a:chOff x="978863" y="1589075"/>
            <a:chExt cx="1691100" cy="1003925"/>
          </a:xfrm>
        </p:grpSpPr>
        <p:sp>
          <p:nvSpPr>
            <p:cNvPr id="412" name="Google Shape;412;p17"/>
            <p:cNvSpPr txBox="1"/>
            <p:nvPr/>
          </p:nvSpPr>
          <p:spPr>
            <a:xfrm>
              <a:off x="979320" y="1589075"/>
              <a:ext cx="1690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Models testing</a:t>
              </a:r>
              <a:endParaRPr b="1" sz="1800">
                <a:solidFill>
                  <a:schemeClr val="dk1"/>
                </a:solidFill>
                <a:latin typeface="Fira Sans Extra Condensed"/>
                <a:ea typeface="Fira Sans Extra Condensed"/>
                <a:cs typeface="Fira Sans Extra Condensed"/>
                <a:sym typeface="Fira Sans Extra Condensed"/>
              </a:endParaRPr>
            </a:p>
          </p:txBody>
        </p:sp>
        <p:sp>
          <p:nvSpPr>
            <p:cNvPr id="413" name="Google Shape;413;p17"/>
            <p:cNvSpPr txBox="1"/>
            <p:nvPr/>
          </p:nvSpPr>
          <p:spPr>
            <a:xfrm>
              <a:off x="978863" y="1866700"/>
              <a:ext cx="16911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testing types of modeling and analyze the results</a:t>
              </a:r>
              <a:endParaRPr sz="1200">
                <a:solidFill>
                  <a:schemeClr val="dk1"/>
                </a:solidFill>
                <a:latin typeface="Roboto"/>
                <a:ea typeface="Roboto"/>
                <a:cs typeface="Roboto"/>
                <a:sym typeface="Roboto"/>
              </a:endParaRPr>
            </a:p>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8"/>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t>
            </a:r>
            <a:r>
              <a:rPr lang="en"/>
              <a:t>understanding</a:t>
            </a:r>
            <a:endParaRPr sz="2400"/>
          </a:p>
        </p:txBody>
      </p:sp>
      <p:grpSp>
        <p:nvGrpSpPr>
          <p:cNvPr id="419" name="Google Shape;419;p18"/>
          <p:cNvGrpSpPr/>
          <p:nvPr/>
        </p:nvGrpSpPr>
        <p:grpSpPr>
          <a:xfrm>
            <a:off x="521450" y="3252625"/>
            <a:ext cx="1980300" cy="1317426"/>
            <a:chOff x="521450" y="3633625"/>
            <a:chExt cx="1980300" cy="1317426"/>
          </a:xfrm>
        </p:grpSpPr>
        <p:sp>
          <p:nvSpPr>
            <p:cNvPr id="420" name="Google Shape;420;p18"/>
            <p:cNvSpPr txBox="1"/>
            <p:nvPr/>
          </p:nvSpPr>
          <p:spPr>
            <a:xfrm>
              <a:off x="521474" y="3633625"/>
              <a:ext cx="10017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Columns</a:t>
              </a:r>
              <a:endParaRPr b="1" sz="1800">
                <a:solidFill>
                  <a:srgbClr val="000000"/>
                </a:solidFill>
                <a:latin typeface="Fira Sans Extra Condensed"/>
                <a:ea typeface="Fira Sans Extra Condensed"/>
                <a:cs typeface="Fira Sans Extra Condensed"/>
                <a:sym typeface="Fira Sans Extra Condensed"/>
              </a:endParaRPr>
            </a:p>
          </p:txBody>
        </p:sp>
        <p:sp>
          <p:nvSpPr>
            <p:cNvPr id="421" name="Google Shape;421;p18"/>
            <p:cNvSpPr txBox="1"/>
            <p:nvPr/>
          </p:nvSpPr>
          <p:spPr>
            <a:xfrm>
              <a:off x="521450" y="3911251"/>
              <a:ext cx="1980300" cy="10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Columns: (['id', 'title', 'author', 'text', 'label']</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'label’ :   1 - unreliable (fake)</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0 - reliable (true)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grpSp>
      <p:grpSp>
        <p:nvGrpSpPr>
          <p:cNvPr id="422" name="Google Shape;422;p18"/>
          <p:cNvGrpSpPr/>
          <p:nvPr/>
        </p:nvGrpSpPr>
        <p:grpSpPr>
          <a:xfrm>
            <a:off x="521450" y="2144828"/>
            <a:ext cx="1980300" cy="830244"/>
            <a:chOff x="521450" y="2525828"/>
            <a:chExt cx="1980300" cy="830244"/>
          </a:xfrm>
        </p:grpSpPr>
        <p:sp>
          <p:nvSpPr>
            <p:cNvPr id="423" name="Google Shape;423;p18"/>
            <p:cNvSpPr txBox="1"/>
            <p:nvPr/>
          </p:nvSpPr>
          <p:spPr>
            <a:xfrm>
              <a:off x="521474" y="2525828"/>
              <a:ext cx="10017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Size</a:t>
              </a:r>
              <a:endParaRPr b="1" sz="1800">
                <a:solidFill>
                  <a:srgbClr val="000000"/>
                </a:solidFill>
                <a:latin typeface="Fira Sans Extra Condensed"/>
                <a:ea typeface="Fira Sans Extra Condensed"/>
                <a:cs typeface="Fira Sans Extra Condensed"/>
                <a:sym typeface="Fira Sans Extra Condensed"/>
              </a:endParaRPr>
            </a:p>
          </p:txBody>
        </p:sp>
        <p:sp>
          <p:nvSpPr>
            <p:cNvPr id="424" name="Google Shape;424;p18"/>
            <p:cNvSpPr txBox="1"/>
            <p:nvPr/>
          </p:nvSpPr>
          <p:spPr>
            <a:xfrm>
              <a:off x="521450" y="2804671"/>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Shape of News data : (20800, 5)</a:t>
              </a:r>
              <a:endParaRPr sz="1200">
                <a:solidFill>
                  <a:srgbClr val="000000"/>
                </a:solidFill>
                <a:latin typeface="Roboto"/>
                <a:ea typeface="Roboto"/>
                <a:cs typeface="Roboto"/>
                <a:sym typeface="Roboto"/>
              </a:endParaRPr>
            </a:p>
          </p:txBody>
        </p:sp>
      </p:grpSp>
      <p:grpSp>
        <p:nvGrpSpPr>
          <p:cNvPr id="425" name="Google Shape;425;p18"/>
          <p:cNvGrpSpPr/>
          <p:nvPr/>
        </p:nvGrpSpPr>
        <p:grpSpPr>
          <a:xfrm>
            <a:off x="521450" y="1037025"/>
            <a:ext cx="1980300" cy="830243"/>
            <a:chOff x="521450" y="1418025"/>
            <a:chExt cx="1980300" cy="830243"/>
          </a:xfrm>
        </p:grpSpPr>
        <p:sp>
          <p:nvSpPr>
            <p:cNvPr id="426" name="Google Shape;426;p18"/>
            <p:cNvSpPr txBox="1"/>
            <p:nvPr/>
          </p:nvSpPr>
          <p:spPr>
            <a:xfrm>
              <a:off x="521475" y="1418025"/>
              <a:ext cx="14229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Data source</a:t>
              </a:r>
              <a:endParaRPr b="1" sz="1800">
                <a:solidFill>
                  <a:srgbClr val="000000"/>
                </a:solidFill>
                <a:latin typeface="Fira Sans Extra Condensed"/>
                <a:ea typeface="Fira Sans Extra Condensed"/>
                <a:cs typeface="Fira Sans Extra Condensed"/>
                <a:sym typeface="Fira Sans Extra Condensed"/>
              </a:endParaRPr>
            </a:p>
          </p:txBody>
        </p:sp>
        <p:sp>
          <p:nvSpPr>
            <p:cNvPr id="427" name="Google Shape;427;p18"/>
            <p:cNvSpPr txBox="1"/>
            <p:nvPr/>
          </p:nvSpPr>
          <p:spPr>
            <a:xfrm>
              <a:off x="521450" y="1696868"/>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The dataset is a mixed articles pulled from US based websites. (Kaggle)</a:t>
              </a:r>
              <a:endParaRPr sz="1200">
                <a:solidFill>
                  <a:srgbClr val="000000"/>
                </a:solidFill>
                <a:latin typeface="Roboto"/>
                <a:ea typeface="Roboto"/>
                <a:cs typeface="Roboto"/>
                <a:sym typeface="Roboto"/>
              </a:endParaRPr>
            </a:p>
          </p:txBody>
        </p:sp>
      </p:grpSp>
      <p:sp>
        <p:nvSpPr>
          <p:cNvPr id="428" name="Google Shape;428;p18"/>
          <p:cNvSpPr txBox="1"/>
          <p:nvPr/>
        </p:nvSpPr>
        <p:spPr>
          <a:xfrm>
            <a:off x="6006700" y="3328825"/>
            <a:ext cx="14685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Columns type:</a:t>
            </a:r>
            <a:endParaRPr b="1" sz="1800">
              <a:solidFill>
                <a:srgbClr val="000000"/>
              </a:solidFill>
              <a:latin typeface="Fira Sans Extra Condensed"/>
              <a:ea typeface="Fira Sans Extra Condensed"/>
              <a:cs typeface="Fira Sans Extra Condensed"/>
              <a:sym typeface="Fira Sans Extra Condensed"/>
            </a:endParaRPr>
          </a:p>
        </p:txBody>
      </p:sp>
      <p:grpSp>
        <p:nvGrpSpPr>
          <p:cNvPr id="429" name="Google Shape;429;p18"/>
          <p:cNvGrpSpPr/>
          <p:nvPr/>
        </p:nvGrpSpPr>
        <p:grpSpPr>
          <a:xfrm>
            <a:off x="6159099" y="2373428"/>
            <a:ext cx="2677951" cy="830244"/>
            <a:chOff x="6006699" y="2525828"/>
            <a:chExt cx="2677951" cy="830244"/>
          </a:xfrm>
        </p:grpSpPr>
        <p:sp>
          <p:nvSpPr>
            <p:cNvPr id="430" name="Google Shape;430;p18"/>
            <p:cNvSpPr txBox="1"/>
            <p:nvPr/>
          </p:nvSpPr>
          <p:spPr>
            <a:xfrm>
              <a:off x="6006699" y="2525828"/>
              <a:ext cx="10017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Null values:</a:t>
              </a:r>
              <a:endParaRPr b="1" sz="1800">
                <a:solidFill>
                  <a:srgbClr val="000000"/>
                </a:solidFill>
                <a:latin typeface="Fira Sans Extra Condensed"/>
                <a:ea typeface="Fira Sans Extra Condensed"/>
                <a:cs typeface="Fira Sans Extra Condensed"/>
                <a:sym typeface="Fira Sans Extra Condensed"/>
              </a:endParaRPr>
            </a:p>
          </p:txBody>
        </p:sp>
        <p:sp>
          <p:nvSpPr>
            <p:cNvPr id="431" name="Google Shape;431;p18"/>
            <p:cNvSpPr txBox="1"/>
            <p:nvPr/>
          </p:nvSpPr>
          <p:spPr>
            <a:xfrm>
              <a:off x="6704350" y="2804671"/>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1200">
                <a:solidFill>
                  <a:srgbClr val="000000"/>
                </a:solidFill>
                <a:latin typeface="Roboto"/>
                <a:ea typeface="Roboto"/>
                <a:cs typeface="Roboto"/>
                <a:sym typeface="Roboto"/>
              </a:endParaRPr>
            </a:p>
          </p:txBody>
        </p:sp>
      </p:grpSp>
      <p:grpSp>
        <p:nvGrpSpPr>
          <p:cNvPr id="432" name="Google Shape;432;p18"/>
          <p:cNvGrpSpPr/>
          <p:nvPr/>
        </p:nvGrpSpPr>
        <p:grpSpPr>
          <a:xfrm>
            <a:off x="6006699" y="1113225"/>
            <a:ext cx="2830351" cy="677843"/>
            <a:chOff x="5854299" y="1418025"/>
            <a:chExt cx="2830351" cy="677843"/>
          </a:xfrm>
        </p:grpSpPr>
        <p:sp>
          <p:nvSpPr>
            <p:cNvPr id="433" name="Google Shape;433;p18"/>
            <p:cNvSpPr txBox="1"/>
            <p:nvPr/>
          </p:nvSpPr>
          <p:spPr>
            <a:xfrm>
              <a:off x="5854299" y="1418025"/>
              <a:ext cx="10017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Balanced</a:t>
              </a:r>
              <a:endParaRPr b="1" sz="1800">
                <a:solidFill>
                  <a:srgbClr val="000000"/>
                </a:solidFill>
                <a:latin typeface="Fira Sans Extra Condensed"/>
                <a:ea typeface="Fira Sans Extra Condensed"/>
                <a:cs typeface="Fira Sans Extra Condensed"/>
                <a:sym typeface="Fira Sans Extra Condensed"/>
              </a:endParaRPr>
            </a:p>
          </p:txBody>
        </p:sp>
        <p:sp>
          <p:nvSpPr>
            <p:cNvPr id="434" name="Google Shape;434;p18"/>
            <p:cNvSpPr txBox="1"/>
            <p:nvPr/>
          </p:nvSpPr>
          <p:spPr>
            <a:xfrm>
              <a:off x="6704350" y="154446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Dataset is balanced :</a:t>
              </a:r>
              <a:endParaRPr sz="1200">
                <a:solidFill>
                  <a:srgbClr val="000000"/>
                </a:solidFill>
                <a:latin typeface="Roboto"/>
                <a:ea typeface="Roboto"/>
                <a:cs typeface="Roboto"/>
                <a:sym typeface="Roboto"/>
              </a:endParaRPr>
            </a:p>
          </p:txBody>
        </p:sp>
      </p:grpSp>
      <p:grpSp>
        <p:nvGrpSpPr>
          <p:cNvPr id="435" name="Google Shape;435;p18"/>
          <p:cNvGrpSpPr/>
          <p:nvPr/>
        </p:nvGrpSpPr>
        <p:grpSpPr>
          <a:xfrm>
            <a:off x="2957763" y="1194862"/>
            <a:ext cx="3228486" cy="3154536"/>
            <a:chOff x="2957763" y="1575862"/>
            <a:chExt cx="3228486" cy="3154536"/>
          </a:xfrm>
        </p:grpSpPr>
        <p:sp>
          <p:nvSpPr>
            <p:cNvPr id="436" name="Google Shape;436;p18"/>
            <p:cNvSpPr/>
            <p:nvPr/>
          </p:nvSpPr>
          <p:spPr>
            <a:xfrm>
              <a:off x="2957763" y="1575862"/>
              <a:ext cx="3228486" cy="3137672"/>
            </a:xfrm>
            <a:custGeom>
              <a:rect b="b" l="l" r="r" t="t"/>
              <a:pathLst>
                <a:path extrusionOk="0" h="34965" w="35977">
                  <a:moveTo>
                    <a:pt x="8719" y="1"/>
                  </a:moveTo>
                  <a:cubicBezTo>
                    <a:pt x="8395" y="1"/>
                    <a:pt x="8071" y="25"/>
                    <a:pt x="7751" y="73"/>
                  </a:cubicBezTo>
                  <a:cubicBezTo>
                    <a:pt x="6034" y="331"/>
                    <a:pt x="4443" y="1289"/>
                    <a:pt x="3451" y="2661"/>
                  </a:cubicBezTo>
                  <a:cubicBezTo>
                    <a:pt x="2726" y="3664"/>
                    <a:pt x="2326" y="4865"/>
                    <a:pt x="2189" y="6081"/>
                  </a:cubicBezTo>
                  <a:cubicBezTo>
                    <a:pt x="1875" y="8958"/>
                    <a:pt x="3000" y="11774"/>
                    <a:pt x="3825" y="14555"/>
                  </a:cubicBezTo>
                  <a:cubicBezTo>
                    <a:pt x="4656" y="17336"/>
                    <a:pt x="5163" y="20472"/>
                    <a:pt x="3719" y="23015"/>
                  </a:cubicBezTo>
                  <a:cubicBezTo>
                    <a:pt x="2878" y="24499"/>
                    <a:pt x="1450" y="25629"/>
                    <a:pt x="715" y="27163"/>
                  </a:cubicBezTo>
                  <a:cubicBezTo>
                    <a:pt x="1" y="28648"/>
                    <a:pt x="31" y="30441"/>
                    <a:pt x="796" y="31900"/>
                  </a:cubicBezTo>
                  <a:cubicBezTo>
                    <a:pt x="1556" y="33364"/>
                    <a:pt x="3035" y="34463"/>
                    <a:pt x="4702" y="34807"/>
                  </a:cubicBezTo>
                  <a:lnTo>
                    <a:pt x="30369" y="34964"/>
                  </a:lnTo>
                  <a:cubicBezTo>
                    <a:pt x="32770" y="33642"/>
                    <a:pt x="34579" y="31368"/>
                    <a:pt x="35278" y="28795"/>
                  </a:cubicBezTo>
                  <a:cubicBezTo>
                    <a:pt x="35977" y="26226"/>
                    <a:pt x="35551" y="23395"/>
                    <a:pt x="34128" y="21115"/>
                  </a:cubicBezTo>
                  <a:cubicBezTo>
                    <a:pt x="33530" y="20158"/>
                    <a:pt x="32755" y="19281"/>
                    <a:pt x="32375" y="18223"/>
                  </a:cubicBezTo>
                  <a:cubicBezTo>
                    <a:pt x="31671" y="16267"/>
                    <a:pt x="32426" y="14150"/>
                    <a:pt x="32932" y="12144"/>
                  </a:cubicBezTo>
                  <a:cubicBezTo>
                    <a:pt x="33439" y="10133"/>
                    <a:pt x="33586" y="7727"/>
                    <a:pt x="32031" y="6298"/>
                  </a:cubicBezTo>
                  <a:cubicBezTo>
                    <a:pt x="31045" y="5392"/>
                    <a:pt x="29665" y="5144"/>
                    <a:pt x="28262" y="5144"/>
                  </a:cubicBezTo>
                  <a:cubicBezTo>
                    <a:pt x="27690" y="5144"/>
                    <a:pt x="27114" y="5185"/>
                    <a:pt x="26560" y="5240"/>
                  </a:cubicBezTo>
                  <a:cubicBezTo>
                    <a:pt x="24940" y="5400"/>
                    <a:pt x="23320" y="5613"/>
                    <a:pt x="21694" y="5613"/>
                  </a:cubicBezTo>
                  <a:cubicBezTo>
                    <a:pt x="21423" y="5613"/>
                    <a:pt x="21152" y="5607"/>
                    <a:pt x="20881" y="5594"/>
                  </a:cubicBezTo>
                  <a:cubicBezTo>
                    <a:pt x="18987" y="5508"/>
                    <a:pt x="17052" y="5037"/>
                    <a:pt x="15557" y="3913"/>
                  </a:cubicBezTo>
                  <a:cubicBezTo>
                    <a:pt x="14509" y="3122"/>
                    <a:pt x="13724" y="2048"/>
                    <a:pt x="12665" y="1273"/>
                  </a:cubicBezTo>
                  <a:cubicBezTo>
                    <a:pt x="11544" y="450"/>
                    <a:pt x="10129" y="1"/>
                    <a:pt x="8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5267835" y="2782867"/>
              <a:ext cx="633345" cy="726377"/>
            </a:xfrm>
            <a:custGeom>
              <a:rect b="b" l="l" r="r" t="t"/>
              <a:pathLst>
                <a:path extrusionOk="0" h="9018" w="7863">
                  <a:moveTo>
                    <a:pt x="310" y="1"/>
                  </a:moveTo>
                  <a:cubicBezTo>
                    <a:pt x="137" y="1"/>
                    <a:pt x="1" y="142"/>
                    <a:pt x="1" y="315"/>
                  </a:cubicBezTo>
                  <a:lnTo>
                    <a:pt x="1" y="315"/>
                  </a:lnTo>
                  <a:lnTo>
                    <a:pt x="1" y="8708"/>
                  </a:lnTo>
                  <a:cubicBezTo>
                    <a:pt x="1" y="8881"/>
                    <a:pt x="137" y="9017"/>
                    <a:pt x="310" y="9017"/>
                  </a:cubicBezTo>
                  <a:lnTo>
                    <a:pt x="310" y="9017"/>
                  </a:lnTo>
                  <a:lnTo>
                    <a:pt x="7548" y="9017"/>
                  </a:lnTo>
                  <a:cubicBezTo>
                    <a:pt x="7721" y="9017"/>
                    <a:pt x="7863" y="8881"/>
                    <a:pt x="7863" y="8708"/>
                  </a:cubicBezTo>
                  <a:lnTo>
                    <a:pt x="7863" y="8708"/>
                  </a:lnTo>
                  <a:lnTo>
                    <a:pt x="7863" y="315"/>
                  </a:lnTo>
                  <a:cubicBezTo>
                    <a:pt x="7863" y="142"/>
                    <a:pt x="7721" y="1"/>
                    <a:pt x="7548" y="1"/>
                  </a:cubicBezTo>
                  <a:lnTo>
                    <a:pt x="75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5606135" y="3442632"/>
              <a:ext cx="236729" cy="16834"/>
            </a:xfrm>
            <a:custGeom>
              <a:rect b="b" l="l" r="r" t="t"/>
              <a:pathLst>
                <a:path extrusionOk="0" h="209" w="2939">
                  <a:moveTo>
                    <a:pt x="0" y="1"/>
                  </a:moveTo>
                  <a:lnTo>
                    <a:pt x="0" y="208"/>
                  </a:lnTo>
                  <a:lnTo>
                    <a:pt x="2938" y="208"/>
                  </a:lnTo>
                  <a:lnTo>
                    <a:pt x="29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5606135" y="3376099"/>
              <a:ext cx="236729" cy="16834"/>
            </a:xfrm>
            <a:custGeom>
              <a:rect b="b" l="l" r="r" t="t"/>
              <a:pathLst>
                <a:path extrusionOk="0" h="209" w="2939">
                  <a:moveTo>
                    <a:pt x="0" y="1"/>
                  </a:moveTo>
                  <a:lnTo>
                    <a:pt x="0" y="209"/>
                  </a:lnTo>
                  <a:lnTo>
                    <a:pt x="2938" y="209"/>
                  </a:lnTo>
                  <a:lnTo>
                    <a:pt x="29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5606135" y="3309245"/>
              <a:ext cx="236729" cy="16754"/>
            </a:xfrm>
            <a:custGeom>
              <a:rect b="b" l="l" r="r" t="t"/>
              <a:pathLst>
                <a:path extrusionOk="0" h="208" w="2939">
                  <a:moveTo>
                    <a:pt x="0" y="0"/>
                  </a:moveTo>
                  <a:lnTo>
                    <a:pt x="0" y="208"/>
                  </a:lnTo>
                  <a:lnTo>
                    <a:pt x="2938" y="208"/>
                  </a:lnTo>
                  <a:lnTo>
                    <a:pt x="29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5606135" y="3242713"/>
              <a:ext cx="236729" cy="16834"/>
            </a:xfrm>
            <a:custGeom>
              <a:rect b="b" l="l" r="r" t="t"/>
              <a:pathLst>
                <a:path extrusionOk="0" h="209" w="2939">
                  <a:moveTo>
                    <a:pt x="0" y="0"/>
                  </a:moveTo>
                  <a:lnTo>
                    <a:pt x="0" y="208"/>
                  </a:lnTo>
                  <a:lnTo>
                    <a:pt x="2938" y="208"/>
                  </a:lnTo>
                  <a:lnTo>
                    <a:pt x="29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5606135" y="3176180"/>
              <a:ext cx="236729" cy="16834"/>
            </a:xfrm>
            <a:custGeom>
              <a:rect b="b" l="l" r="r" t="t"/>
              <a:pathLst>
                <a:path extrusionOk="0" h="209" w="2939">
                  <a:moveTo>
                    <a:pt x="0" y="1"/>
                  </a:moveTo>
                  <a:lnTo>
                    <a:pt x="0" y="208"/>
                  </a:lnTo>
                  <a:lnTo>
                    <a:pt x="2938" y="208"/>
                  </a:lnTo>
                  <a:lnTo>
                    <a:pt x="29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5326232" y="3109326"/>
              <a:ext cx="516632" cy="16754"/>
            </a:xfrm>
            <a:custGeom>
              <a:rect b="b" l="l" r="r" t="t"/>
              <a:pathLst>
                <a:path extrusionOk="0" h="208" w="6414">
                  <a:moveTo>
                    <a:pt x="0" y="0"/>
                  </a:moveTo>
                  <a:lnTo>
                    <a:pt x="0" y="208"/>
                  </a:lnTo>
                  <a:lnTo>
                    <a:pt x="6413" y="208"/>
                  </a:lnTo>
                  <a:lnTo>
                    <a:pt x="6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5326232" y="3042794"/>
              <a:ext cx="516632" cy="16834"/>
            </a:xfrm>
            <a:custGeom>
              <a:rect b="b" l="l" r="r" t="t"/>
              <a:pathLst>
                <a:path extrusionOk="0" h="209" w="6414">
                  <a:moveTo>
                    <a:pt x="0" y="0"/>
                  </a:moveTo>
                  <a:lnTo>
                    <a:pt x="0" y="208"/>
                  </a:lnTo>
                  <a:lnTo>
                    <a:pt x="6413" y="208"/>
                  </a:lnTo>
                  <a:lnTo>
                    <a:pt x="6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5326232" y="2976261"/>
              <a:ext cx="516632" cy="16834"/>
            </a:xfrm>
            <a:custGeom>
              <a:rect b="b" l="l" r="r" t="t"/>
              <a:pathLst>
                <a:path extrusionOk="0" h="209" w="6414">
                  <a:moveTo>
                    <a:pt x="0" y="1"/>
                  </a:moveTo>
                  <a:lnTo>
                    <a:pt x="0" y="208"/>
                  </a:lnTo>
                  <a:lnTo>
                    <a:pt x="6413" y="208"/>
                  </a:lnTo>
                  <a:lnTo>
                    <a:pt x="6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5326232" y="2909327"/>
              <a:ext cx="516632" cy="16834"/>
            </a:xfrm>
            <a:custGeom>
              <a:rect b="b" l="l" r="r" t="t"/>
              <a:pathLst>
                <a:path extrusionOk="0" h="209" w="6414">
                  <a:moveTo>
                    <a:pt x="0" y="1"/>
                  </a:moveTo>
                  <a:lnTo>
                    <a:pt x="0" y="209"/>
                  </a:lnTo>
                  <a:lnTo>
                    <a:pt x="6413" y="209"/>
                  </a:lnTo>
                  <a:lnTo>
                    <a:pt x="6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5326232" y="3174569"/>
              <a:ext cx="244059" cy="284897"/>
            </a:xfrm>
            <a:custGeom>
              <a:rect b="b" l="l" r="r" t="t"/>
              <a:pathLst>
                <a:path extrusionOk="0" h="3537" w="3030">
                  <a:moveTo>
                    <a:pt x="193" y="1"/>
                  </a:moveTo>
                  <a:cubicBezTo>
                    <a:pt x="86" y="1"/>
                    <a:pt x="0" y="87"/>
                    <a:pt x="0" y="193"/>
                  </a:cubicBezTo>
                  <a:lnTo>
                    <a:pt x="0" y="3344"/>
                  </a:lnTo>
                  <a:cubicBezTo>
                    <a:pt x="0" y="3450"/>
                    <a:pt x="86" y="3536"/>
                    <a:pt x="193" y="3536"/>
                  </a:cubicBezTo>
                  <a:lnTo>
                    <a:pt x="2837" y="3536"/>
                  </a:lnTo>
                  <a:cubicBezTo>
                    <a:pt x="2943" y="3536"/>
                    <a:pt x="3029" y="3450"/>
                    <a:pt x="3029" y="3344"/>
                  </a:cubicBezTo>
                  <a:lnTo>
                    <a:pt x="3029" y="193"/>
                  </a:lnTo>
                  <a:cubicBezTo>
                    <a:pt x="3029" y="87"/>
                    <a:pt x="2943" y="1"/>
                    <a:pt x="2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5267835" y="2693540"/>
              <a:ext cx="633345" cy="166089"/>
            </a:xfrm>
            <a:custGeom>
              <a:rect b="b" l="l" r="r" t="t"/>
              <a:pathLst>
                <a:path extrusionOk="0" h="2062" w="7863">
                  <a:moveTo>
                    <a:pt x="310" y="0"/>
                  </a:moveTo>
                  <a:cubicBezTo>
                    <a:pt x="137" y="0"/>
                    <a:pt x="1" y="137"/>
                    <a:pt x="1" y="309"/>
                  </a:cubicBezTo>
                  <a:lnTo>
                    <a:pt x="1" y="309"/>
                  </a:lnTo>
                  <a:lnTo>
                    <a:pt x="1" y="2062"/>
                  </a:lnTo>
                  <a:lnTo>
                    <a:pt x="7863" y="2062"/>
                  </a:lnTo>
                  <a:lnTo>
                    <a:pt x="7863" y="309"/>
                  </a:lnTo>
                  <a:cubicBezTo>
                    <a:pt x="7863" y="137"/>
                    <a:pt x="7721" y="0"/>
                    <a:pt x="7548" y="0"/>
                  </a:cubicBezTo>
                  <a:lnTo>
                    <a:pt x="75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3333629" y="1985881"/>
              <a:ext cx="632942" cy="597018"/>
            </a:xfrm>
            <a:custGeom>
              <a:rect b="b" l="l" r="r" t="t"/>
              <a:pathLst>
                <a:path extrusionOk="0" h="7412" w="7858">
                  <a:moveTo>
                    <a:pt x="335" y="0"/>
                  </a:moveTo>
                  <a:cubicBezTo>
                    <a:pt x="147" y="0"/>
                    <a:pt x="1" y="152"/>
                    <a:pt x="1" y="340"/>
                  </a:cubicBezTo>
                  <a:lnTo>
                    <a:pt x="1" y="340"/>
                  </a:lnTo>
                  <a:lnTo>
                    <a:pt x="1" y="7072"/>
                  </a:lnTo>
                  <a:cubicBezTo>
                    <a:pt x="1" y="7259"/>
                    <a:pt x="147" y="7411"/>
                    <a:pt x="335" y="7411"/>
                  </a:cubicBezTo>
                  <a:lnTo>
                    <a:pt x="335" y="7411"/>
                  </a:lnTo>
                  <a:lnTo>
                    <a:pt x="7523" y="7411"/>
                  </a:lnTo>
                  <a:cubicBezTo>
                    <a:pt x="7710" y="7411"/>
                    <a:pt x="7857" y="7259"/>
                    <a:pt x="7857" y="7072"/>
                  </a:cubicBezTo>
                  <a:lnTo>
                    <a:pt x="7857" y="7072"/>
                  </a:lnTo>
                  <a:lnTo>
                    <a:pt x="7857" y="340"/>
                  </a:lnTo>
                  <a:cubicBezTo>
                    <a:pt x="7857" y="152"/>
                    <a:pt x="7710" y="0"/>
                    <a:pt x="7523" y="0"/>
                  </a:cubicBezTo>
                  <a:lnTo>
                    <a:pt x="75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3333629" y="1985881"/>
              <a:ext cx="632942" cy="211840"/>
            </a:xfrm>
            <a:custGeom>
              <a:rect b="b" l="l" r="r" t="t"/>
              <a:pathLst>
                <a:path extrusionOk="0" h="2630" w="7858">
                  <a:moveTo>
                    <a:pt x="335" y="0"/>
                  </a:moveTo>
                  <a:cubicBezTo>
                    <a:pt x="147" y="0"/>
                    <a:pt x="1" y="152"/>
                    <a:pt x="1" y="340"/>
                  </a:cubicBezTo>
                  <a:lnTo>
                    <a:pt x="1" y="340"/>
                  </a:lnTo>
                  <a:lnTo>
                    <a:pt x="1" y="2629"/>
                  </a:lnTo>
                  <a:lnTo>
                    <a:pt x="7857" y="2629"/>
                  </a:lnTo>
                  <a:lnTo>
                    <a:pt x="7857" y="340"/>
                  </a:lnTo>
                  <a:cubicBezTo>
                    <a:pt x="7857" y="152"/>
                    <a:pt x="7710" y="0"/>
                    <a:pt x="7523" y="0"/>
                  </a:cubicBezTo>
                  <a:lnTo>
                    <a:pt x="75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3391945" y="2515883"/>
              <a:ext cx="516229" cy="16834"/>
            </a:xfrm>
            <a:custGeom>
              <a:rect b="b" l="l" r="r" t="t"/>
              <a:pathLst>
                <a:path extrusionOk="0" h="209" w="6409">
                  <a:moveTo>
                    <a:pt x="1" y="0"/>
                  </a:moveTo>
                  <a:lnTo>
                    <a:pt x="1" y="208"/>
                  </a:lnTo>
                  <a:lnTo>
                    <a:pt x="6409" y="208"/>
                  </a:lnTo>
                  <a:lnTo>
                    <a:pt x="64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3391945" y="2449351"/>
              <a:ext cx="516229" cy="16834"/>
            </a:xfrm>
            <a:custGeom>
              <a:rect b="b" l="l" r="r" t="t"/>
              <a:pathLst>
                <a:path extrusionOk="0" h="209" w="6409">
                  <a:moveTo>
                    <a:pt x="1" y="1"/>
                  </a:moveTo>
                  <a:lnTo>
                    <a:pt x="1" y="208"/>
                  </a:lnTo>
                  <a:lnTo>
                    <a:pt x="6409" y="208"/>
                  </a:lnTo>
                  <a:lnTo>
                    <a:pt x="64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3391945" y="2382899"/>
              <a:ext cx="516229" cy="16754"/>
            </a:xfrm>
            <a:custGeom>
              <a:rect b="b" l="l" r="r" t="t"/>
              <a:pathLst>
                <a:path extrusionOk="0" h="208" w="6409">
                  <a:moveTo>
                    <a:pt x="1" y="0"/>
                  </a:moveTo>
                  <a:lnTo>
                    <a:pt x="1" y="208"/>
                  </a:lnTo>
                  <a:lnTo>
                    <a:pt x="6409" y="208"/>
                  </a:lnTo>
                  <a:lnTo>
                    <a:pt x="64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3391945" y="2315964"/>
              <a:ext cx="516229" cy="16834"/>
            </a:xfrm>
            <a:custGeom>
              <a:rect b="b" l="l" r="r" t="t"/>
              <a:pathLst>
                <a:path extrusionOk="0" h="209" w="6409">
                  <a:moveTo>
                    <a:pt x="1" y="0"/>
                  </a:moveTo>
                  <a:lnTo>
                    <a:pt x="1" y="208"/>
                  </a:lnTo>
                  <a:lnTo>
                    <a:pt x="6409" y="208"/>
                  </a:lnTo>
                  <a:lnTo>
                    <a:pt x="64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3391945" y="2249432"/>
              <a:ext cx="516229" cy="16834"/>
            </a:xfrm>
            <a:custGeom>
              <a:rect b="b" l="l" r="r" t="t"/>
              <a:pathLst>
                <a:path extrusionOk="0" h="209" w="6409">
                  <a:moveTo>
                    <a:pt x="1" y="1"/>
                  </a:moveTo>
                  <a:lnTo>
                    <a:pt x="1" y="208"/>
                  </a:lnTo>
                  <a:lnTo>
                    <a:pt x="6409" y="208"/>
                  </a:lnTo>
                  <a:lnTo>
                    <a:pt x="64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3256522" y="3761636"/>
              <a:ext cx="554972" cy="636567"/>
            </a:xfrm>
            <a:custGeom>
              <a:rect b="b" l="l" r="r" t="t"/>
              <a:pathLst>
                <a:path extrusionOk="0" h="7903" w="6890">
                  <a:moveTo>
                    <a:pt x="274" y="0"/>
                  </a:moveTo>
                  <a:cubicBezTo>
                    <a:pt x="122" y="0"/>
                    <a:pt x="0" y="122"/>
                    <a:pt x="0" y="274"/>
                  </a:cubicBezTo>
                  <a:lnTo>
                    <a:pt x="0" y="274"/>
                  </a:lnTo>
                  <a:lnTo>
                    <a:pt x="0" y="7629"/>
                  </a:lnTo>
                  <a:cubicBezTo>
                    <a:pt x="0" y="7781"/>
                    <a:pt x="122" y="7903"/>
                    <a:pt x="274" y="7903"/>
                  </a:cubicBezTo>
                  <a:lnTo>
                    <a:pt x="274" y="7903"/>
                  </a:lnTo>
                  <a:lnTo>
                    <a:pt x="6616" y="7903"/>
                  </a:lnTo>
                  <a:cubicBezTo>
                    <a:pt x="6768" y="7903"/>
                    <a:pt x="6890" y="7781"/>
                    <a:pt x="6890" y="7629"/>
                  </a:cubicBezTo>
                  <a:lnTo>
                    <a:pt x="6890" y="7629"/>
                  </a:lnTo>
                  <a:lnTo>
                    <a:pt x="6890" y="274"/>
                  </a:lnTo>
                  <a:cubicBezTo>
                    <a:pt x="6890" y="122"/>
                    <a:pt x="6768" y="0"/>
                    <a:pt x="6616" y="0"/>
                  </a:cubicBezTo>
                  <a:lnTo>
                    <a:pt x="66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3307509" y="4339806"/>
              <a:ext cx="452596" cy="14740"/>
            </a:xfrm>
            <a:custGeom>
              <a:rect b="b" l="l" r="r" t="t"/>
              <a:pathLst>
                <a:path extrusionOk="0" h="183" w="5619">
                  <a:moveTo>
                    <a:pt x="1" y="0"/>
                  </a:moveTo>
                  <a:lnTo>
                    <a:pt x="1" y="183"/>
                  </a:lnTo>
                  <a:lnTo>
                    <a:pt x="5618" y="183"/>
                  </a:lnTo>
                  <a:lnTo>
                    <a:pt x="56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a:off x="3307509" y="4281409"/>
              <a:ext cx="452596" cy="14821"/>
            </a:xfrm>
            <a:custGeom>
              <a:rect b="b" l="l" r="r" t="t"/>
              <a:pathLst>
                <a:path extrusionOk="0" h="184" w="5619">
                  <a:moveTo>
                    <a:pt x="1" y="1"/>
                  </a:moveTo>
                  <a:lnTo>
                    <a:pt x="1" y="183"/>
                  </a:lnTo>
                  <a:lnTo>
                    <a:pt x="5618" y="183"/>
                  </a:lnTo>
                  <a:lnTo>
                    <a:pt x="56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a:off x="3307509" y="4223092"/>
              <a:ext cx="452596" cy="14337"/>
            </a:xfrm>
            <a:custGeom>
              <a:rect b="b" l="l" r="r" t="t"/>
              <a:pathLst>
                <a:path extrusionOk="0" h="178" w="5619">
                  <a:moveTo>
                    <a:pt x="1" y="0"/>
                  </a:moveTo>
                  <a:lnTo>
                    <a:pt x="1" y="178"/>
                  </a:lnTo>
                  <a:lnTo>
                    <a:pt x="5618" y="178"/>
                  </a:lnTo>
                  <a:lnTo>
                    <a:pt x="56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a:off x="3307509" y="4164373"/>
              <a:ext cx="452596" cy="14740"/>
            </a:xfrm>
            <a:custGeom>
              <a:rect b="b" l="l" r="r" t="t"/>
              <a:pathLst>
                <a:path extrusionOk="0" h="183" w="5619">
                  <a:moveTo>
                    <a:pt x="1" y="0"/>
                  </a:moveTo>
                  <a:lnTo>
                    <a:pt x="1" y="182"/>
                  </a:lnTo>
                  <a:lnTo>
                    <a:pt x="5618" y="182"/>
                  </a:lnTo>
                  <a:lnTo>
                    <a:pt x="56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a:off x="3307509" y="4105976"/>
              <a:ext cx="452596" cy="14740"/>
            </a:xfrm>
            <a:custGeom>
              <a:rect b="b" l="l" r="r" t="t"/>
              <a:pathLst>
                <a:path extrusionOk="0" h="183" w="5619">
                  <a:moveTo>
                    <a:pt x="1" y="1"/>
                  </a:moveTo>
                  <a:lnTo>
                    <a:pt x="1" y="183"/>
                  </a:lnTo>
                  <a:lnTo>
                    <a:pt x="5618" y="183"/>
                  </a:lnTo>
                  <a:lnTo>
                    <a:pt x="56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a:off x="3307509" y="4047660"/>
              <a:ext cx="452596" cy="14740"/>
            </a:xfrm>
            <a:custGeom>
              <a:rect b="b" l="l" r="r" t="t"/>
              <a:pathLst>
                <a:path extrusionOk="0" h="183" w="5619">
                  <a:moveTo>
                    <a:pt x="1" y="0"/>
                  </a:moveTo>
                  <a:lnTo>
                    <a:pt x="1" y="183"/>
                  </a:lnTo>
                  <a:lnTo>
                    <a:pt x="5618" y="183"/>
                  </a:lnTo>
                  <a:lnTo>
                    <a:pt x="56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a:off x="3307509" y="3865703"/>
              <a:ext cx="452596" cy="138381"/>
            </a:xfrm>
            <a:custGeom>
              <a:rect b="b" l="l" r="r" t="t"/>
              <a:pathLst>
                <a:path extrusionOk="0" h="1718" w="5619">
                  <a:moveTo>
                    <a:pt x="137" y="0"/>
                  </a:moveTo>
                  <a:cubicBezTo>
                    <a:pt x="61" y="0"/>
                    <a:pt x="1" y="61"/>
                    <a:pt x="1" y="137"/>
                  </a:cubicBezTo>
                  <a:lnTo>
                    <a:pt x="1" y="1580"/>
                  </a:lnTo>
                  <a:cubicBezTo>
                    <a:pt x="1" y="1656"/>
                    <a:pt x="61" y="1717"/>
                    <a:pt x="137" y="1717"/>
                  </a:cubicBezTo>
                  <a:lnTo>
                    <a:pt x="5487" y="1717"/>
                  </a:lnTo>
                  <a:cubicBezTo>
                    <a:pt x="5557" y="1717"/>
                    <a:pt x="5618" y="1656"/>
                    <a:pt x="5618" y="1580"/>
                  </a:cubicBezTo>
                  <a:lnTo>
                    <a:pt x="5618" y="137"/>
                  </a:lnTo>
                  <a:cubicBezTo>
                    <a:pt x="5618" y="61"/>
                    <a:pt x="5557" y="0"/>
                    <a:pt x="5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a:off x="3256522" y="3761636"/>
              <a:ext cx="554972" cy="67016"/>
            </a:xfrm>
            <a:custGeom>
              <a:rect b="b" l="l" r="r" t="t"/>
              <a:pathLst>
                <a:path extrusionOk="0" h="832" w="6890">
                  <a:moveTo>
                    <a:pt x="274" y="0"/>
                  </a:moveTo>
                  <a:cubicBezTo>
                    <a:pt x="122" y="0"/>
                    <a:pt x="0" y="122"/>
                    <a:pt x="0" y="274"/>
                  </a:cubicBezTo>
                  <a:lnTo>
                    <a:pt x="0" y="274"/>
                  </a:lnTo>
                  <a:lnTo>
                    <a:pt x="0" y="831"/>
                  </a:lnTo>
                  <a:lnTo>
                    <a:pt x="6890" y="831"/>
                  </a:lnTo>
                  <a:lnTo>
                    <a:pt x="6890" y="274"/>
                  </a:lnTo>
                  <a:cubicBezTo>
                    <a:pt x="6890" y="122"/>
                    <a:pt x="6768" y="0"/>
                    <a:pt x="6616" y="0"/>
                  </a:cubicBezTo>
                  <a:lnTo>
                    <a:pt x="661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a:off x="2973109" y="2974556"/>
              <a:ext cx="1121382" cy="382359"/>
            </a:xfrm>
            <a:custGeom>
              <a:rect b="b" l="l" r="r" t="t"/>
              <a:pathLst>
                <a:path extrusionOk="0" h="4747" w="13922">
                  <a:moveTo>
                    <a:pt x="1637" y="0"/>
                  </a:moveTo>
                  <a:cubicBezTo>
                    <a:pt x="735" y="0"/>
                    <a:pt x="1" y="735"/>
                    <a:pt x="1" y="1637"/>
                  </a:cubicBezTo>
                  <a:lnTo>
                    <a:pt x="1" y="1637"/>
                  </a:lnTo>
                  <a:cubicBezTo>
                    <a:pt x="1" y="2543"/>
                    <a:pt x="735" y="3273"/>
                    <a:pt x="1637" y="3273"/>
                  </a:cubicBezTo>
                  <a:lnTo>
                    <a:pt x="1637" y="3273"/>
                  </a:lnTo>
                  <a:lnTo>
                    <a:pt x="9327" y="3273"/>
                  </a:lnTo>
                  <a:lnTo>
                    <a:pt x="11885" y="4651"/>
                  </a:lnTo>
                  <a:cubicBezTo>
                    <a:pt x="12067" y="4747"/>
                    <a:pt x="12285" y="4615"/>
                    <a:pt x="12285" y="4407"/>
                  </a:cubicBezTo>
                  <a:lnTo>
                    <a:pt x="12285" y="4407"/>
                  </a:lnTo>
                  <a:lnTo>
                    <a:pt x="12285" y="3273"/>
                  </a:lnTo>
                  <a:cubicBezTo>
                    <a:pt x="13192" y="3273"/>
                    <a:pt x="13921" y="2543"/>
                    <a:pt x="13921" y="1637"/>
                  </a:cubicBezTo>
                  <a:lnTo>
                    <a:pt x="13921" y="1637"/>
                  </a:lnTo>
                  <a:cubicBezTo>
                    <a:pt x="13921" y="735"/>
                    <a:pt x="13192" y="0"/>
                    <a:pt x="12285" y="0"/>
                  </a:cubicBezTo>
                  <a:lnTo>
                    <a:pt x="122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a:off x="4881257" y="1964247"/>
              <a:ext cx="652515" cy="386064"/>
            </a:xfrm>
            <a:custGeom>
              <a:rect b="b" l="l" r="r" t="t"/>
              <a:pathLst>
                <a:path extrusionOk="0" h="4793" w="8101">
                  <a:moveTo>
                    <a:pt x="320" y="1"/>
                  </a:moveTo>
                  <a:cubicBezTo>
                    <a:pt x="143" y="1"/>
                    <a:pt x="1" y="142"/>
                    <a:pt x="1" y="320"/>
                  </a:cubicBezTo>
                  <a:lnTo>
                    <a:pt x="1" y="320"/>
                  </a:lnTo>
                  <a:lnTo>
                    <a:pt x="1" y="4474"/>
                  </a:lnTo>
                  <a:cubicBezTo>
                    <a:pt x="1" y="4651"/>
                    <a:pt x="143" y="4793"/>
                    <a:pt x="320" y="4793"/>
                  </a:cubicBezTo>
                  <a:lnTo>
                    <a:pt x="320" y="4793"/>
                  </a:lnTo>
                  <a:lnTo>
                    <a:pt x="7777" y="4793"/>
                  </a:lnTo>
                  <a:cubicBezTo>
                    <a:pt x="7954" y="4793"/>
                    <a:pt x="8101" y="4651"/>
                    <a:pt x="8101" y="4474"/>
                  </a:cubicBezTo>
                  <a:lnTo>
                    <a:pt x="8101" y="4474"/>
                  </a:lnTo>
                  <a:lnTo>
                    <a:pt x="8101" y="320"/>
                  </a:lnTo>
                  <a:cubicBezTo>
                    <a:pt x="8101" y="142"/>
                    <a:pt x="7954" y="1"/>
                    <a:pt x="7777" y="1"/>
                  </a:cubicBezTo>
                  <a:lnTo>
                    <a:pt x="77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a:off x="4921692" y="2004279"/>
              <a:ext cx="571726" cy="306081"/>
            </a:xfrm>
            <a:custGeom>
              <a:rect b="b" l="l" r="r" t="t"/>
              <a:pathLst>
                <a:path extrusionOk="0" h="3800" w="7098">
                  <a:moveTo>
                    <a:pt x="76" y="0"/>
                  </a:moveTo>
                  <a:cubicBezTo>
                    <a:pt x="36" y="0"/>
                    <a:pt x="0" y="36"/>
                    <a:pt x="0" y="81"/>
                  </a:cubicBezTo>
                  <a:lnTo>
                    <a:pt x="0" y="81"/>
                  </a:lnTo>
                  <a:lnTo>
                    <a:pt x="0" y="3718"/>
                  </a:lnTo>
                  <a:cubicBezTo>
                    <a:pt x="0" y="3764"/>
                    <a:pt x="36" y="3799"/>
                    <a:pt x="76" y="3799"/>
                  </a:cubicBezTo>
                  <a:lnTo>
                    <a:pt x="76" y="3799"/>
                  </a:lnTo>
                  <a:lnTo>
                    <a:pt x="7016" y="3799"/>
                  </a:lnTo>
                  <a:cubicBezTo>
                    <a:pt x="7062" y="3799"/>
                    <a:pt x="7097" y="3764"/>
                    <a:pt x="7097" y="3718"/>
                  </a:cubicBezTo>
                  <a:lnTo>
                    <a:pt x="7097" y="3718"/>
                  </a:lnTo>
                  <a:lnTo>
                    <a:pt x="7097" y="81"/>
                  </a:lnTo>
                  <a:cubicBezTo>
                    <a:pt x="7097" y="36"/>
                    <a:pt x="7062" y="0"/>
                    <a:pt x="7016" y="0"/>
                  </a:cubicBezTo>
                  <a:lnTo>
                    <a:pt x="70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a:off x="5107354" y="2057279"/>
              <a:ext cx="199999" cy="199999"/>
            </a:xfrm>
            <a:custGeom>
              <a:rect b="b" l="l" r="r" t="t"/>
              <a:pathLst>
                <a:path extrusionOk="0" h="2483" w="2483">
                  <a:moveTo>
                    <a:pt x="0" y="1242"/>
                  </a:moveTo>
                  <a:cubicBezTo>
                    <a:pt x="0" y="1926"/>
                    <a:pt x="557" y="2483"/>
                    <a:pt x="1241" y="2483"/>
                  </a:cubicBezTo>
                  <a:lnTo>
                    <a:pt x="1241" y="2483"/>
                  </a:lnTo>
                  <a:cubicBezTo>
                    <a:pt x="1930" y="2483"/>
                    <a:pt x="2482" y="1926"/>
                    <a:pt x="2482" y="1242"/>
                  </a:cubicBezTo>
                  <a:lnTo>
                    <a:pt x="2482" y="1242"/>
                  </a:lnTo>
                  <a:cubicBezTo>
                    <a:pt x="2482" y="558"/>
                    <a:pt x="1930" y="1"/>
                    <a:pt x="1241" y="1"/>
                  </a:cubicBezTo>
                  <a:lnTo>
                    <a:pt x="1241" y="1"/>
                  </a:lnTo>
                  <a:cubicBezTo>
                    <a:pt x="557" y="1"/>
                    <a:pt x="0" y="558"/>
                    <a:pt x="0" y="12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a:off x="5175900" y="2108265"/>
              <a:ext cx="87797" cy="100040"/>
            </a:xfrm>
            <a:custGeom>
              <a:rect b="b" l="l" r="r" t="t"/>
              <a:pathLst>
                <a:path extrusionOk="0" h="1242" w="1090">
                  <a:moveTo>
                    <a:pt x="0" y="92"/>
                  </a:moveTo>
                  <a:lnTo>
                    <a:pt x="0" y="1125"/>
                  </a:lnTo>
                  <a:cubicBezTo>
                    <a:pt x="0" y="1196"/>
                    <a:pt x="71" y="1242"/>
                    <a:pt x="132" y="1206"/>
                  </a:cubicBezTo>
                  <a:lnTo>
                    <a:pt x="132" y="1206"/>
                  </a:lnTo>
                  <a:lnTo>
                    <a:pt x="1029" y="690"/>
                  </a:lnTo>
                  <a:cubicBezTo>
                    <a:pt x="1089" y="654"/>
                    <a:pt x="1089" y="568"/>
                    <a:pt x="1029" y="533"/>
                  </a:cubicBezTo>
                  <a:lnTo>
                    <a:pt x="1029" y="533"/>
                  </a:lnTo>
                  <a:lnTo>
                    <a:pt x="132" y="11"/>
                  </a:lnTo>
                  <a:cubicBezTo>
                    <a:pt x="117" y="6"/>
                    <a:pt x="101" y="1"/>
                    <a:pt x="86" y="1"/>
                  </a:cubicBezTo>
                  <a:lnTo>
                    <a:pt x="86" y="1"/>
                  </a:lnTo>
                  <a:cubicBezTo>
                    <a:pt x="41" y="1"/>
                    <a:pt x="0" y="36"/>
                    <a:pt x="0" y="92"/>
                  </a:cubicBezTo>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a:off x="5274966" y="3735941"/>
              <a:ext cx="619088" cy="578251"/>
            </a:xfrm>
            <a:custGeom>
              <a:rect b="b" l="l" r="r" t="t"/>
              <a:pathLst>
                <a:path extrusionOk="0" h="7179" w="7686">
                  <a:moveTo>
                    <a:pt x="148" y="2553"/>
                  </a:moveTo>
                  <a:cubicBezTo>
                    <a:pt x="143" y="2558"/>
                    <a:pt x="138" y="2558"/>
                    <a:pt x="138" y="2563"/>
                  </a:cubicBezTo>
                  <a:lnTo>
                    <a:pt x="138" y="2563"/>
                  </a:lnTo>
                  <a:lnTo>
                    <a:pt x="127" y="2568"/>
                  </a:lnTo>
                  <a:lnTo>
                    <a:pt x="127" y="2568"/>
                  </a:lnTo>
                  <a:cubicBezTo>
                    <a:pt x="51" y="2629"/>
                    <a:pt x="1" y="2720"/>
                    <a:pt x="1" y="2822"/>
                  </a:cubicBezTo>
                  <a:lnTo>
                    <a:pt x="1" y="2822"/>
                  </a:lnTo>
                  <a:lnTo>
                    <a:pt x="1" y="6859"/>
                  </a:lnTo>
                  <a:cubicBezTo>
                    <a:pt x="1" y="7036"/>
                    <a:pt x="143" y="7178"/>
                    <a:pt x="320" y="7178"/>
                  </a:cubicBezTo>
                  <a:lnTo>
                    <a:pt x="320" y="7178"/>
                  </a:lnTo>
                  <a:lnTo>
                    <a:pt x="7371" y="7178"/>
                  </a:lnTo>
                  <a:cubicBezTo>
                    <a:pt x="7543" y="7178"/>
                    <a:pt x="7685" y="7036"/>
                    <a:pt x="7685" y="6859"/>
                  </a:cubicBezTo>
                  <a:lnTo>
                    <a:pt x="7685" y="6859"/>
                  </a:lnTo>
                  <a:lnTo>
                    <a:pt x="7685" y="2822"/>
                  </a:lnTo>
                  <a:cubicBezTo>
                    <a:pt x="7685" y="2720"/>
                    <a:pt x="7635" y="2629"/>
                    <a:pt x="7564" y="2568"/>
                  </a:cubicBezTo>
                  <a:lnTo>
                    <a:pt x="7564" y="2568"/>
                  </a:lnTo>
                  <a:lnTo>
                    <a:pt x="7564" y="2568"/>
                  </a:lnTo>
                  <a:lnTo>
                    <a:pt x="7554" y="2563"/>
                  </a:lnTo>
                  <a:cubicBezTo>
                    <a:pt x="7549" y="2558"/>
                    <a:pt x="7543" y="2558"/>
                    <a:pt x="7538" y="2553"/>
                  </a:cubicBezTo>
                  <a:lnTo>
                    <a:pt x="7538" y="2553"/>
                  </a:lnTo>
                  <a:lnTo>
                    <a:pt x="3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a:off x="5408836" y="3788539"/>
              <a:ext cx="351348" cy="391783"/>
            </a:xfrm>
            <a:custGeom>
              <a:rect b="b" l="l" r="r" t="t"/>
              <a:pathLst>
                <a:path extrusionOk="0" h="4864" w="4362">
                  <a:moveTo>
                    <a:pt x="162" y="1"/>
                  </a:moveTo>
                  <a:cubicBezTo>
                    <a:pt x="76" y="1"/>
                    <a:pt x="0" y="72"/>
                    <a:pt x="0" y="158"/>
                  </a:cubicBezTo>
                  <a:lnTo>
                    <a:pt x="0" y="158"/>
                  </a:lnTo>
                  <a:lnTo>
                    <a:pt x="0" y="4864"/>
                  </a:lnTo>
                  <a:lnTo>
                    <a:pt x="4362" y="4864"/>
                  </a:lnTo>
                  <a:lnTo>
                    <a:pt x="4362" y="158"/>
                  </a:lnTo>
                  <a:cubicBezTo>
                    <a:pt x="4362" y="72"/>
                    <a:pt x="4291" y="1"/>
                    <a:pt x="4205" y="1"/>
                  </a:cubicBezTo>
                  <a:lnTo>
                    <a:pt x="4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5434531" y="3841217"/>
              <a:ext cx="300362" cy="9424"/>
            </a:xfrm>
            <a:custGeom>
              <a:rect b="b" l="l" r="r" t="t"/>
              <a:pathLst>
                <a:path extrusionOk="0" h="117" w="3729">
                  <a:moveTo>
                    <a:pt x="0" y="0"/>
                  </a:moveTo>
                  <a:lnTo>
                    <a:pt x="0" y="117"/>
                  </a:lnTo>
                  <a:lnTo>
                    <a:pt x="3729" y="117"/>
                  </a:lnTo>
                  <a:lnTo>
                    <a:pt x="3729" y="0"/>
                  </a:lnTo>
                  <a:close/>
                </a:path>
              </a:pathLst>
            </a:custGeom>
            <a:solidFill>
              <a:srgbClr val="CA6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5434531" y="3886484"/>
              <a:ext cx="300362" cy="9424"/>
            </a:xfrm>
            <a:custGeom>
              <a:rect b="b" l="l" r="r" t="t"/>
              <a:pathLst>
                <a:path extrusionOk="0" h="117" w="3729">
                  <a:moveTo>
                    <a:pt x="0" y="0"/>
                  </a:moveTo>
                  <a:lnTo>
                    <a:pt x="0" y="117"/>
                  </a:lnTo>
                  <a:lnTo>
                    <a:pt x="3729" y="117"/>
                  </a:lnTo>
                  <a:lnTo>
                    <a:pt x="3729" y="0"/>
                  </a:lnTo>
                  <a:close/>
                </a:path>
              </a:pathLst>
            </a:custGeom>
            <a:solidFill>
              <a:srgbClr val="CA6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a:off x="5434531" y="3931752"/>
              <a:ext cx="300362" cy="9505"/>
            </a:xfrm>
            <a:custGeom>
              <a:rect b="b" l="l" r="r" t="t"/>
              <a:pathLst>
                <a:path extrusionOk="0" h="118" w="3729">
                  <a:moveTo>
                    <a:pt x="0" y="1"/>
                  </a:moveTo>
                  <a:lnTo>
                    <a:pt x="0" y="117"/>
                  </a:lnTo>
                  <a:lnTo>
                    <a:pt x="3729" y="117"/>
                  </a:lnTo>
                  <a:lnTo>
                    <a:pt x="3729" y="1"/>
                  </a:lnTo>
                  <a:close/>
                </a:path>
              </a:pathLst>
            </a:custGeom>
            <a:solidFill>
              <a:srgbClr val="CA6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a:off x="5434531" y="3977020"/>
              <a:ext cx="300362" cy="9505"/>
            </a:xfrm>
            <a:custGeom>
              <a:rect b="b" l="l" r="r" t="t"/>
              <a:pathLst>
                <a:path extrusionOk="0" h="118" w="3729">
                  <a:moveTo>
                    <a:pt x="0" y="1"/>
                  </a:moveTo>
                  <a:lnTo>
                    <a:pt x="0" y="117"/>
                  </a:lnTo>
                  <a:lnTo>
                    <a:pt x="3729" y="117"/>
                  </a:lnTo>
                  <a:lnTo>
                    <a:pt x="3729" y="1"/>
                  </a:lnTo>
                  <a:close/>
                </a:path>
              </a:pathLst>
            </a:custGeom>
            <a:solidFill>
              <a:srgbClr val="CA6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a:off x="5434531" y="4021965"/>
              <a:ext cx="300362" cy="9827"/>
            </a:xfrm>
            <a:custGeom>
              <a:rect b="b" l="l" r="r" t="t"/>
              <a:pathLst>
                <a:path extrusionOk="0" h="122" w="3729">
                  <a:moveTo>
                    <a:pt x="0" y="0"/>
                  </a:moveTo>
                  <a:lnTo>
                    <a:pt x="0" y="122"/>
                  </a:lnTo>
                  <a:lnTo>
                    <a:pt x="3729" y="122"/>
                  </a:lnTo>
                  <a:lnTo>
                    <a:pt x="3729" y="0"/>
                  </a:lnTo>
                  <a:close/>
                </a:path>
              </a:pathLst>
            </a:custGeom>
            <a:solidFill>
              <a:srgbClr val="CA6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a:off x="5434531" y="4067233"/>
              <a:ext cx="300362" cy="9827"/>
            </a:xfrm>
            <a:custGeom>
              <a:rect b="b" l="l" r="r" t="t"/>
              <a:pathLst>
                <a:path extrusionOk="0" h="122" w="3729">
                  <a:moveTo>
                    <a:pt x="0" y="0"/>
                  </a:moveTo>
                  <a:lnTo>
                    <a:pt x="0" y="122"/>
                  </a:lnTo>
                  <a:lnTo>
                    <a:pt x="3729" y="122"/>
                  </a:lnTo>
                  <a:lnTo>
                    <a:pt x="3729" y="0"/>
                  </a:lnTo>
                  <a:close/>
                </a:path>
              </a:pathLst>
            </a:custGeom>
            <a:solidFill>
              <a:srgbClr val="CA6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a:off x="5274966" y="3983544"/>
              <a:ext cx="619088" cy="330647"/>
            </a:xfrm>
            <a:custGeom>
              <a:rect b="b" l="l" r="r" t="t"/>
              <a:pathLst>
                <a:path extrusionOk="0" h="4105" w="7686">
                  <a:moveTo>
                    <a:pt x="3846" y="1769"/>
                  </a:moveTo>
                  <a:lnTo>
                    <a:pt x="1" y="193"/>
                  </a:lnTo>
                  <a:lnTo>
                    <a:pt x="1" y="3785"/>
                  </a:lnTo>
                  <a:cubicBezTo>
                    <a:pt x="1" y="3962"/>
                    <a:pt x="143" y="4104"/>
                    <a:pt x="320" y="4104"/>
                  </a:cubicBezTo>
                  <a:lnTo>
                    <a:pt x="320" y="4104"/>
                  </a:lnTo>
                  <a:lnTo>
                    <a:pt x="7371" y="4104"/>
                  </a:lnTo>
                  <a:cubicBezTo>
                    <a:pt x="7543" y="4104"/>
                    <a:pt x="7685" y="3962"/>
                    <a:pt x="7685" y="3785"/>
                  </a:cubicBezTo>
                  <a:lnTo>
                    <a:pt x="7685" y="3785"/>
                  </a:lnTo>
                  <a:lnTo>
                    <a:pt x="76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a:off x="5687128" y="4109923"/>
              <a:ext cx="113491" cy="140555"/>
            </a:xfrm>
            <a:custGeom>
              <a:rect b="b" l="l" r="r" t="t"/>
              <a:pathLst>
                <a:path extrusionOk="0" h="1745" w="1409">
                  <a:moveTo>
                    <a:pt x="45" y="0"/>
                  </a:moveTo>
                  <a:cubicBezTo>
                    <a:pt x="36" y="0"/>
                    <a:pt x="27" y="3"/>
                    <a:pt x="20" y="7"/>
                  </a:cubicBezTo>
                  <a:cubicBezTo>
                    <a:pt x="0" y="23"/>
                    <a:pt x="0" y="48"/>
                    <a:pt x="15" y="63"/>
                  </a:cubicBezTo>
                  <a:lnTo>
                    <a:pt x="1332" y="1730"/>
                  </a:lnTo>
                  <a:cubicBezTo>
                    <a:pt x="1337" y="1740"/>
                    <a:pt x="1353" y="1745"/>
                    <a:pt x="1363" y="1745"/>
                  </a:cubicBezTo>
                  <a:cubicBezTo>
                    <a:pt x="1373" y="1745"/>
                    <a:pt x="1378" y="1745"/>
                    <a:pt x="1388" y="1740"/>
                  </a:cubicBezTo>
                  <a:cubicBezTo>
                    <a:pt x="1403" y="1725"/>
                    <a:pt x="1408" y="1699"/>
                    <a:pt x="1393" y="1684"/>
                  </a:cubicBezTo>
                  <a:lnTo>
                    <a:pt x="76" y="12"/>
                  </a:lnTo>
                  <a:cubicBezTo>
                    <a:pt x="68" y="4"/>
                    <a:pt x="56" y="0"/>
                    <a:pt x="4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a:off x="5368804" y="4109923"/>
              <a:ext cx="113572" cy="140555"/>
            </a:xfrm>
            <a:custGeom>
              <a:rect b="b" l="l" r="r" t="t"/>
              <a:pathLst>
                <a:path extrusionOk="0" h="1745" w="1410">
                  <a:moveTo>
                    <a:pt x="1360" y="0"/>
                  </a:moveTo>
                  <a:cubicBezTo>
                    <a:pt x="1349" y="0"/>
                    <a:pt x="1339" y="4"/>
                    <a:pt x="1333" y="12"/>
                  </a:cubicBezTo>
                  <a:lnTo>
                    <a:pt x="11" y="1684"/>
                  </a:lnTo>
                  <a:cubicBezTo>
                    <a:pt x="1" y="1699"/>
                    <a:pt x="1" y="1725"/>
                    <a:pt x="21" y="1740"/>
                  </a:cubicBezTo>
                  <a:cubicBezTo>
                    <a:pt x="26" y="1745"/>
                    <a:pt x="36" y="1745"/>
                    <a:pt x="41" y="1745"/>
                  </a:cubicBezTo>
                  <a:cubicBezTo>
                    <a:pt x="57" y="1745"/>
                    <a:pt x="67" y="1740"/>
                    <a:pt x="77" y="1730"/>
                  </a:cubicBezTo>
                  <a:lnTo>
                    <a:pt x="1394" y="63"/>
                  </a:lnTo>
                  <a:cubicBezTo>
                    <a:pt x="1409" y="48"/>
                    <a:pt x="1404" y="23"/>
                    <a:pt x="1389" y="7"/>
                  </a:cubicBezTo>
                  <a:cubicBezTo>
                    <a:pt x="1380" y="3"/>
                    <a:pt x="1370" y="0"/>
                    <a:pt x="1360"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a:off x="3319349" y="4660966"/>
              <a:ext cx="2509377" cy="69432"/>
            </a:xfrm>
            <a:custGeom>
              <a:rect b="b" l="l" r="r" t="t"/>
              <a:pathLst>
                <a:path extrusionOk="0" h="862" w="31154">
                  <a:moveTo>
                    <a:pt x="431" y="0"/>
                  </a:moveTo>
                  <a:cubicBezTo>
                    <a:pt x="193" y="0"/>
                    <a:pt x="0" y="193"/>
                    <a:pt x="0" y="431"/>
                  </a:cubicBezTo>
                  <a:lnTo>
                    <a:pt x="0" y="431"/>
                  </a:lnTo>
                  <a:cubicBezTo>
                    <a:pt x="0" y="669"/>
                    <a:pt x="193" y="861"/>
                    <a:pt x="431" y="861"/>
                  </a:cubicBezTo>
                  <a:lnTo>
                    <a:pt x="431" y="861"/>
                  </a:lnTo>
                  <a:lnTo>
                    <a:pt x="30723" y="861"/>
                  </a:lnTo>
                  <a:cubicBezTo>
                    <a:pt x="30961" y="861"/>
                    <a:pt x="31154" y="669"/>
                    <a:pt x="31154" y="431"/>
                  </a:cubicBezTo>
                  <a:lnTo>
                    <a:pt x="31154" y="431"/>
                  </a:lnTo>
                  <a:cubicBezTo>
                    <a:pt x="31154" y="193"/>
                    <a:pt x="30961" y="0"/>
                    <a:pt x="30723" y="0"/>
                  </a:cubicBezTo>
                  <a:lnTo>
                    <a:pt x="30723" y="0"/>
                  </a:lnTo>
                  <a:close/>
                </a:path>
              </a:pathLst>
            </a:custGeom>
            <a:solidFill>
              <a:srgbClr val="614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a:off x="4074967" y="3600057"/>
              <a:ext cx="998547" cy="393394"/>
            </a:xfrm>
            <a:custGeom>
              <a:rect b="b" l="l" r="r" t="t"/>
              <a:pathLst>
                <a:path extrusionOk="0" h="4884" w="12397">
                  <a:moveTo>
                    <a:pt x="1637" y="791"/>
                  </a:moveTo>
                  <a:cubicBezTo>
                    <a:pt x="690" y="953"/>
                    <a:pt x="1" y="1768"/>
                    <a:pt x="1" y="2731"/>
                  </a:cubicBezTo>
                  <a:lnTo>
                    <a:pt x="1" y="2731"/>
                  </a:lnTo>
                  <a:lnTo>
                    <a:pt x="1" y="4884"/>
                  </a:lnTo>
                  <a:lnTo>
                    <a:pt x="6196" y="4884"/>
                  </a:lnTo>
                  <a:lnTo>
                    <a:pt x="6196" y="4884"/>
                  </a:lnTo>
                  <a:lnTo>
                    <a:pt x="12396" y="4884"/>
                  </a:lnTo>
                  <a:lnTo>
                    <a:pt x="12396" y="2731"/>
                  </a:lnTo>
                  <a:cubicBezTo>
                    <a:pt x="12396" y="1768"/>
                    <a:pt x="11702" y="953"/>
                    <a:pt x="10760" y="791"/>
                  </a:cubicBezTo>
                  <a:lnTo>
                    <a:pt x="10760" y="791"/>
                  </a:lnTo>
                  <a:lnTo>
                    <a:pt x="6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a:off x="4196594" y="2545288"/>
              <a:ext cx="742648" cy="1008294"/>
            </a:xfrm>
            <a:custGeom>
              <a:rect b="b" l="l" r="r" t="t"/>
              <a:pathLst>
                <a:path extrusionOk="0" h="12518" w="9220">
                  <a:moveTo>
                    <a:pt x="2523" y="1956"/>
                  </a:moveTo>
                  <a:cubicBezTo>
                    <a:pt x="1282" y="2478"/>
                    <a:pt x="254" y="3557"/>
                    <a:pt x="228" y="5512"/>
                  </a:cubicBezTo>
                  <a:lnTo>
                    <a:pt x="228" y="5512"/>
                  </a:lnTo>
                  <a:cubicBezTo>
                    <a:pt x="188" y="8531"/>
                    <a:pt x="831" y="8258"/>
                    <a:pt x="482" y="9914"/>
                  </a:cubicBezTo>
                  <a:lnTo>
                    <a:pt x="482" y="9914"/>
                  </a:lnTo>
                  <a:cubicBezTo>
                    <a:pt x="0" y="12178"/>
                    <a:pt x="988" y="12518"/>
                    <a:pt x="4610" y="12518"/>
                  </a:cubicBezTo>
                  <a:lnTo>
                    <a:pt x="4610" y="12518"/>
                  </a:lnTo>
                  <a:cubicBezTo>
                    <a:pt x="8237" y="12518"/>
                    <a:pt x="9220" y="12178"/>
                    <a:pt x="8744" y="9914"/>
                  </a:cubicBezTo>
                  <a:lnTo>
                    <a:pt x="8744" y="9914"/>
                  </a:lnTo>
                  <a:cubicBezTo>
                    <a:pt x="8389" y="8258"/>
                    <a:pt x="9037" y="8531"/>
                    <a:pt x="8992" y="5512"/>
                  </a:cubicBezTo>
                  <a:lnTo>
                    <a:pt x="8992" y="5512"/>
                  </a:lnTo>
                  <a:cubicBezTo>
                    <a:pt x="8967" y="3425"/>
                    <a:pt x="7796" y="2336"/>
                    <a:pt x="6444" y="1860"/>
                  </a:cubicBezTo>
                  <a:lnTo>
                    <a:pt x="6444" y="1860"/>
                  </a:lnTo>
                  <a:cubicBezTo>
                    <a:pt x="6393" y="827"/>
                    <a:pt x="5532" y="1"/>
                    <a:pt x="4483" y="1"/>
                  </a:cubicBezTo>
                  <a:lnTo>
                    <a:pt x="4483" y="1"/>
                  </a:lnTo>
                  <a:cubicBezTo>
                    <a:pt x="3405" y="1"/>
                    <a:pt x="2528" y="877"/>
                    <a:pt x="2523" y="195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a:off x="4403843" y="3388701"/>
              <a:ext cx="340796" cy="312202"/>
            </a:xfrm>
            <a:custGeom>
              <a:rect b="b" l="l" r="r" t="t"/>
              <a:pathLst>
                <a:path extrusionOk="0" h="3876" w="4231">
                  <a:moveTo>
                    <a:pt x="913" y="2832"/>
                  </a:moveTo>
                  <a:lnTo>
                    <a:pt x="1" y="2989"/>
                  </a:lnTo>
                  <a:cubicBezTo>
                    <a:pt x="1" y="2989"/>
                    <a:pt x="1" y="3369"/>
                    <a:pt x="2113" y="3876"/>
                  </a:cubicBezTo>
                  <a:lnTo>
                    <a:pt x="2113" y="3876"/>
                  </a:lnTo>
                  <a:cubicBezTo>
                    <a:pt x="4231" y="3369"/>
                    <a:pt x="4231" y="2989"/>
                    <a:pt x="4231" y="2989"/>
                  </a:cubicBezTo>
                  <a:lnTo>
                    <a:pt x="4231" y="2989"/>
                  </a:lnTo>
                  <a:lnTo>
                    <a:pt x="3298" y="2832"/>
                  </a:lnTo>
                  <a:lnTo>
                    <a:pt x="3207" y="0"/>
                  </a:lnTo>
                  <a:lnTo>
                    <a:pt x="1004" y="0"/>
                  </a:ln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a:off x="4271664" y="2851771"/>
              <a:ext cx="603945" cy="612886"/>
            </a:xfrm>
            <a:custGeom>
              <a:rect b="b" l="l" r="r" t="t"/>
              <a:pathLst>
                <a:path extrusionOk="0" h="7609" w="7498">
                  <a:moveTo>
                    <a:pt x="122" y="1900"/>
                  </a:moveTo>
                  <a:cubicBezTo>
                    <a:pt x="41" y="2269"/>
                    <a:pt x="1" y="2654"/>
                    <a:pt x="1" y="3050"/>
                  </a:cubicBezTo>
                  <a:lnTo>
                    <a:pt x="1" y="3050"/>
                  </a:lnTo>
                  <a:cubicBezTo>
                    <a:pt x="1" y="5567"/>
                    <a:pt x="1677" y="7609"/>
                    <a:pt x="3749" y="7609"/>
                  </a:cubicBezTo>
                  <a:lnTo>
                    <a:pt x="3749" y="7609"/>
                  </a:lnTo>
                  <a:cubicBezTo>
                    <a:pt x="5816" y="7609"/>
                    <a:pt x="7493" y="5567"/>
                    <a:pt x="7498" y="3050"/>
                  </a:cubicBezTo>
                  <a:lnTo>
                    <a:pt x="7498" y="3050"/>
                  </a:lnTo>
                  <a:cubicBezTo>
                    <a:pt x="7498" y="2654"/>
                    <a:pt x="7452" y="2269"/>
                    <a:pt x="7376" y="1900"/>
                  </a:cubicBezTo>
                  <a:lnTo>
                    <a:pt x="7376" y="1900"/>
                  </a:lnTo>
                  <a:cubicBezTo>
                    <a:pt x="4256" y="2062"/>
                    <a:pt x="2792" y="0"/>
                    <a:pt x="2792" y="0"/>
                  </a:cubicBezTo>
                  <a:lnTo>
                    <a:pt x="2792" y="0"/>
                  </a:lnTo>
                  <a:cubicBezTo>
                    <a:pt x="2792" y="0"/>
                    <a:pt x="1363" y="1900"/>
                    <a:pt x="122" y="1900"/>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a:off x="4881249" y="3083909"/>
              <a:ext cx="52275" cy="124124"/>
            </a:xfrm>
            <a:custGeom>
              <a:rect b="b" l="l" r="r" t="t"/>
              <a:pathLst>
                <a:path extrusionOk="0" h="1541" w="649">
                  <a:moveTo>
                    <a:pt x="0" y="1540"/>
                  </a:moveTo>
                  <a:cubicBezTo>
                    <a:pt x="294" y="1449"/>
                    <a:pt x="532" y="1196"/>
                    <a:pt x="588" y="872"/>
                  </a:cubicBezTo>
                  <a:lnTo>
                    <a:pt x="588" y="872"/>
                  </a:lnTo>
                  <a:cubicBezTo>
                    <a:pt x="649" y="517"/>
                    <a:pt x="482" y="178"/>
                    <a:pt x="193" y="0"/>
                  </a:cubicBezTo>
                  <a:lnTo>
                    <a:pt x="193" y="0"/>
                  </a:lnTo>
                  <a:cubicBezTo>
                    <a:pt x="228" y="750"/>
                    <a:pt x="122" y="1236"/>
                    <a:pt x="0" y="1540"/>
                  </a:cubicBezTo>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a:off x="4212945" y="3083909"/>
              <a:ext cx="52678" cy="123721"/>
            </a:xfrm>
            <a:custGeom>
              <a:rect b="b" l="l" r="r" t="t"/>
              <a:pathLst>
                <a:path extrusionOk="0" h="1536" w="654">
                  <a:moveTo>
                    <a:pt x="61" y="872"/>
                  </a:moveTo>
                  <a:cubicBezTo>
                    <a:pt x="122" y="1196"/>
                    <a:pt x="360" y="1444"/>
                    <a:pt x="654" y="1535"/>
                  </a:cubicBezTo>
                  <a:lnTo>
                    <a:pt x="654" y="1535"/>
                  </a:lnTo>
                  <a:cubicBezTo>
                    <a:pt x="527" y="1231"/>
                    <a:pt x="426" y="750"/>
                    <a:pt x="456" y="0"/>
                  </a:cubicBezTo>
                  <a:lnTo>
                    <a:pt x="456" y="0"/>
                  </a:lnTo>
                  <a:cubicBezTo>
                    <a:pt x="167" y="178"/>
                    <a:pt x="0" y="517"/>
                    <a:pt x="61" y="872"/>
                  </a:cubicBezTo>
                  <a:close/>
                </a:path>
              </a:pathLst>
            </a:custGeom>
            <a:solidFill>
              <a:srgbClr val="FAC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3964456" y="4473192"/>
              <a:ext cx="1204910" cy="53967"/>
            </a:xfrm>
            <a:custGeom>
              <a:rect b="b" l="l" r="r" t="t"/>
              <a:pathLst>
                <a:path extrusionOk="0" h="670" w="14959">
                  <a:moveTo>
                    <a:pt x="167" y="1"/>
                  </a:moveTo>
                  <a:cubicBezTo>
                    <a:pt x="76" y="1"/>
                    <a:pt x="0" y="77"/>
                    <a:pt x="0" y="168"/>
                  </a:cubicBezTo>
                  <a:lnTo>
                    <a:pt x="0" y="168"/>
                  </a:lnTo>
                  <a:lnTo>
                    <a:pt x="0" y="502"/>
                  </a:lnTo>
                  <a:cubicBezTo>
                    <a:pt x="0" y="593"/>
                    <a:pt x="76" y="669"/>
                    <a:pt x="167" y="669"/>
                  </a:cubicBezTo>
                  <a:lnTo>
                    <a:pt x="167" y="669"/>
                  </a:lnTo>
                  <a:lnTo>
                    <a:pt x="14787" y="669"/>
                  </a:lnTo>
                  <a:cubicBezTo>
                    <a:pt x="14883" y="669"/>
                    <a:pt x="14959" y="593"/>
                    <a:pt x="14959" y="502"/>
                  </a:cubicBezTo>
                  <a:lnTo>
                    <a:pt x="14959" y="502"/>
                  </a:lnTo>
                  <a:lnTo>
                    <a:pt x="14959" y="168"/>
                  </a:lnTo>
                  <a:cubicBezTo>
                    <a:pt x="14959" y="77"/>
                    <a:pt x="14883" y="1"/>
                    <a:pt x="14787" y="1"/>
                  </a:cubicBezTo>
                  <a:lnTo>
                    <a:pt x="14787" y="1"/>
                  </a:lnTo>
                  <a:close/>
                </a:path>
              </a:pathLst>
            </a:custGeom>
            <a:solidFill>
              <a:srgbClr val="353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a:off x="3931753" y="3748587"/>
              <a:ext cx="1282961" cy="724686"/>
            </a:xfrm>
            <a:custGeom>
              <a:rect b="b" l="l" r="r" t="t"/>
              <a:pathLst>
                <a:path extrusionOk="0" h="8997" w="15928">
                  <a:moveTo>
                    <a:pt x="274" y="0"/>
                  </a:moveTo>
                  <a:cubicBezTo>
                    <a:pt x="122" y="0"/>
                    <a:pt x="1" y="132"/>
                    <a:pt x="21" y="284"/>
                  </a:cubicBezTo>
                  <a:lnTo>
                    <a:pt x="21" y="284"/>
                  </a:lnTo>
                  <a:lnTo>
                    <a:pt x="1176" y="8997"/>
                  </a:lnTo>
                  <a:lnTo>
                    <a:pt x="14757" y="8997"/>
                  </a:lnTo>
                  <a:lnTo>
                    <a:pt x="15907" y="284"/>
                  </a:lnTo>
                  <a:cubicBezTo>
                    <a:pt x="15927" y="132"/>
                    <a:pt x="15811" y="0"/>
                    <a:pt x="15659" y="0"/>
                  </a:cubicBezTo>
                  <a:lnTo>
                    <a:pt x="1565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8"/>
            <p:cNvSpPr/>
            <p:nvPr/>
          </p:nvSpPr>
          <p:spPr>
            <a:xfrm>
              <a:off x="4513227" y="4050882"/>
              <a:ext cx="120016" cy="120096"/>
            </a:xfrm>
            <a:custGeom>
              <a:rect b="b" l="l" r="r" t="t"/>
              <a:pathLst>
                <a:path extrusionOk="0" h="1491" w="1490">
                  <a:moveTo>
                    <a:pt x="1490" y="745"/>
                  </a:moveTo>
                  <a:cubicBezTo>
                    <a:pt x="1490" y="1156"/>
                    <a:pt x="1160" y="1490"/>
                    <a:pt x="745" y="1490"/>
                  </a:cubicBezTo>
                  <a:cubicBezTo>
                    <a:pt x="335" y="1490"/>
                    <a:pt x="0" y="1156"/>
                    <a:pt x="0" y="745"/>
                  </a:cubicBezTo>
                  <a:cubicBezTo>
                    <a:pt x="0" y="335"/>
                    <a:pt x="335" y="1"/>
                    <a:pt x="745" y="1"/>
                  </a:cubicBezTo>
                  <a:cubicBezTo>
                    <a:pt x="1160" y="1"/>
                    <a:pt x="1490" y="335"/>
                    <a:pt x="1490" y="745"/>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18"/>
          <p:cNvSpPr/>
          <p:nvPr/>
        </p:nvSpPr>
        <p:spPr>
          <a:xfrm>
            <a:off x="3339300" y="1751400"/>
            <a:ext cx="621600" cy="621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a:off x="4903775" y="2028075"/>
            <a:ext cx="621600" cy="621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a:off x="5086044" y="2443250"/>
            <a:ext cx="621600" cy="621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8"/>
          <p:cNvSpPr/>
          <p:nvPr/>
        </p:nvSpPr>
        <p:spPr>
          <a:xfrm>
            <a:off x="3425025" y="2409600"/>
            <a:ext cx="621600" cy="621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a:off x="3425025" y="3252625"/>
            <a:ext cx="621600" cy="621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a:off x="5086044" y="3737338"/>
            <a:ext cx="621600" cy="621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7" name="Google Shape;497;p18"/>
          <p:cNvCxnSpPr>
            <a:stCxn id="426" idx="3"/>
            <a:endCxn id="491" idx="0"/>
          </p:cNvCxnSpPr>
          <p:nvPr/>
        </p:nvCxnSpPr>
        <p:spPr>
          <a:xfrm>
            <a:off x="1944375" y="1211325"/>
            <a:ext cx="1705800" cy="540000"/>
          </a:xfrm>
          <a:prstGeom prst="bentConnector2">
            <a:avLst/>
          </a:prstGeom>
          <a:noFill/>
          <a:ln cap="flat" cmpd="sng" w="9525">
            <a:solidFill>
              <a:schemeClr val="dk1"/>
            </a:solidFill>
            <a:prstDash val="solid"/>
            <a:round/>
            <a:headEnd len="med" w="med" type="none"/>
            <a:tailEnd len="med" w="med" type="triangle"/>
          </a:ln>
        </p:spPr>
      </p:cxnSp>
      <p:cxnSp>
        <p:nvCxnSpPr>
          <p:cNvPr id="498" name="Google Shape;498;p18"/>
          <p:cNvCxnSpPr>
            <a:stCxn id="433" idx="2"/>
          </p:cNvCxnSpPr>
          <p:nvPr/>
        </p:nvCxnSpPr>
        <p:spPr>
          <a:xfrm rot="5400000">
            <a:off x="5806449" y="1022325"/>
            <a:ext cx="261600" cy="1140600"/>
          </a:xfrm>
          <a:prstGeom prst="bentConnector2">
            <a:avLst/>
          </a:prstGeom>
          <a:noFill/>
          <a:ln cap="flat" cmpd="sng" w="9525">
            <a:solidFill>
              <a:schemeClr val="dk1"/>
            </a:solidFill>
            <a:prstDash val="solid"/>
            <a:round/>
            <a:headEnd len="med" w="med" type="none"/>
            <a:tailEnd len="med" w="med" type="triangle"/>
          </a:ln>
        </p:spPr>
      </p:cxnSp>
      <p:cxnSp>
        <p:nvCxnSpPr>
          <p:cNvPr id="499" name="Google Shape;499;p18"/>
          <p:cNvCxnSpPr>
            <a:stCxn id="423" idx="3"/>
            <a:endCxn id="494" idx="2"/>
          </p:cNvCxnSpPr>
          <p:nvPr/>
        </p:nvCxnSpPr>
        <p:spPr>
          <a:xfrm>
            <a:off x="1523174" y="2319128"/>
            <a:ext cx="1902000" cy="401400"/>
          </a:xfrm>
          <a:prstGeom prst="bentConnector3">
            <a:avLst>
              <a:gd fmla="val 49996" name="adj1"/>
            </a:avLst>
          </a:prstGeom>
          <a:noFill/>
          <a:ln cap="flat" cmpd="sng" w="9525">
            <a:solidFill>
              <a:schemeClr val="dk1"/>
            </a:solidFill>
            <a:prstDash val="solid"/>
            <a:round/>
            <a:headEnd len="med" w="med" type="none"/>
            <a:tailEnd len="med" w="med" type="triangle"/>
          </a:ln>
        </p:spPr>
      </p:cxnSp>
      <p:cxnSp>
        <p:nvCxnSpPr>
          <p:cNvPr id="500" name="Google Shape;500;p18"/>
          <p:cNvCxnSpPr>
            <a:stCxn id="430" idx="1"/>
            <a:endCxn id="493" idx="6"/>
          </p:cNvCxnSpPr>
          <p:nvPr/>
        </p:nvCxnSpPr>
        <p:spPr>
          <a:xfrm flipH="1">
            <a:off x="5707599" y="2547728"/>
            <a:ext cx="451500" cy="206400"/>
          </a:xfrm>
          <a:prstGeom prst="bentConnector3">
            <a:avLst>
              <a:gd fmla="val 49995" name="adj1"/>
            </a:avLst>
          </a:prstGeom>
          <a:noFill/>
          <a:ln cap="flat" cmpd="sng" w="9525">
            <a:solidFill>
              <a:schemeClr val="dk1"/>
            </a:solidFill>
            <a:prstDash val="solid"/>
            <a:round/>
            <a:headEnd len="med" w="med" type="none"/>
            <a:tailEnd len="med" w="med" type="triangle"/>
          </a:ln>
        </p:spPr>
      </p:cxnSp>
      <p:cxnSp>
        <p:nvCxnSpPr>
          <p:cNvPr id="501" name="Google Shape;501;p18"/>
          <p:cNvCxnSpPr>
            <a:stCxn id="420" idx="3"/>
            <a:endCxn id="495" idx="2"/>
          </p:cNvCxnSpPr>
          <p:nvPr/>
        </p:nvCxnSpPr>
        <p:spPr>
          <a:xfrm>
            <a:off x="1523174" y="3426925"/>
            <a:ext cx="1902000" cy="136500"/>
          </a:xfrm>
          <a:prstGeom prst="bentConnector3">
            <a:avLst>
              <a:gd fmla="val 49996" name="adj1"/>
            </a:avLst>
          </a:prstGeom>
          <a:noFill/>
          <a:ln cap="flat" cmpd="sng" w="9525">
            <a:solidFill>
              <a:schemeClr val="dk1"/>
            </a:solidFill>
            <a:prstDash val="solid"/>
            <a:round/>
            <a:headEnd len="med" w="med" type="none"/>
            <a:tailEnd len="med" w="med" type="triangle"/>
          </a:ln>
        </p:spPr>
      </p:cxnSp>
      <p:cxnSp>
        <p:nvCxnSpPr>
          <p:cNvPr id="502" name="Google Shape;502;p18"/>
          <p:cNvCxnSpPr/>
          <p:nvPr/>
        </p:nvCxnSpPr>
        <p:spPr>
          <a:xfrm flipH="1">
            <a:off x="5631400" y="3570250"/>
            <a:ext cx="502500" cy="173100"/>
          </a:xfrm>
          <a:prstGeom prst="bentConnector3">
            <a:avLst>
              <a:gd fmla="val 50000" name="adj1"/>
            </a:avLst>
          </a:prstGeom>
          <a:noFill/>
          <a:ln cap="flat" cmpd="sng" w="9525">
            <a:solidFill>
              <a:schemeClr val="dk1"/>
            </a:solidFill>
            <a:prstDash val="solid"/>
            <a:round/>
            <a:headEnd len="med" w="med" type="none"/>
            <a:tailEnd len="med" w="med" type="triangle"/>
          </a:ln>
        </p:spPr>
      </p:cxnSp>
      <p:pic>
        <p:nvPicPr>
          <p:cNvPr id="503" name="Google Shape;503;p18"/>
          <p:cNvPicPr preferRelativeResize="0"/>
          <p:nvPr/>
        </p:nvPicPr>
        <p:blipFill rotWithShape="1">
          <a:blip r:embed="rId3">
            <a:alphaModFix/>
          </a:blip>
          <a:srcRect b="0" l="0" r="0" t="0"/>
          <a:stretch/>
        </p:blipFill>
        <p:spPr>
          <a:xfrm>
            <a:off x="7243925" y="1544652"/>
            <a:ext cx="1902000" cy="613003"/>
          </a:xfrm>
          <a:prstGeom prst="rect">
            <a:avLst/>
          </a:prstGeom>
          <a:noFill/>
          <a:ln>
            <a:noFill/>
          </a:ln>
        </p:spPr>
      </p:pic>
      <p:pic>
        <p:nvPicPr>
          <p:cNvPr id="504" name="Google Shape;504;p18"/>
          <p:cNvPicPr preferRelativeResize="0"/>
          <p:nvPr/>
        </p:nvPicPr>
        <p:blipFill rotWithShape="1">
          <a:blip r:embed="rId4">
            <a:alphaModFix/>
          </a:blip>
          <a:srcRect b="0" l="0" r="0" t="0"/>
          <a:stretch/>
        </p:blipFill>
        <p:spPr>
          <a:xfrm>
            <a:off x="7540977" y="2373000"/>
            <a:ext cx="1307900" cy="1034025"/>
          </a:xfrm>
          <a:prstGeom prst="rect">
            <a:avLst/>
          </a:prstGeom>
          <a:noFill/>
          <a:ln>
            <a:noFill/>
          </a:ln>
        </p:spPr>
      </p:pic>
      <p:pic>
        <p:nvPicPr>
          <p:cNvPr id="505" name="Google Shape;505;p18"/>
          <p:cNvPicPr preferRelativeResize="0"/>
          <p:nvPr/>
        </p:nvPicPr>
        <p:blipFill>
          <a:blip r:embed="rId5">
            <a:alphaModFix/>
          </a:blip>
          <a:stretch>
            <a:fillRect/>
          </a:stretch>
        </p:blipFill>
        <p:spPr>
          <a:xfrm>
            <a:off x="6394070" y="3677425"/>
            <a:ext cx="2577280" cy="140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9"/>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understanding</a:t>
            </a:r>
            <a:endParaRPr sz="2400"/>
          </a:p>
        </p:txBody>
      </p:sp>
      <p:sp>
        <p:nvSpPr>
          <p:cNvPr id="511" name="Google Shape;511;p19"/>
          <p:cNvSpPr txBox="1"/>
          <p:nvPr/>
        </p:nvSpPr>
        <p:spPr>
          <a:xfrm>
            <a:off x="457200" y="983100"/>
            <a:ext cx="52197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Text examples:  can you guess if it is a fake or true? </a:t>
            </a:r>
            <a:endParaRPr b="1" sz="1800">
              <a:solidFill>
                <a:srgbClr val="000000"/>
              </a:solidFill>
              <a:latin typeface="Fira Sans Extra Condensed"/>
              <a:ea typeface="Fira Sans Extra Condensed"/>
              <a:cs typeface="Fira Sans Extra Condensed"/>
              <a:sym typeface="Fira Sans Extra Condensed"/>
            </a:endParaRPr>
          </a:p>
        </p:txBody>
      </p:sp>
      <p:pic>
        <p:nvPicPr>
          <p:cNvPr id="512" name="Google Shape;512;p19"/>
          <p:cNvPicPr preferRelativeResize="0"/>
          <p:nvPr/>
        </p:nvPicPr>
        <p:blipFill rotWithShape="1">
          <a:blip r:embed="rId3">
            <a:alphaModFix/>
          </a:blip>
          <a:srcRect b="0" l="0" r="0" t="0"/>
          <a:stretch/>
        </p:blipFill>
        <p:spPr>
          <a:xfrm>
            <a:off x="140600" y="1439550"/>
            <a:ext cx="8546199" cy="1914650"/>
          </a:xfrm>
          <a:prstGeom prst="rect">
            <a:avLst/>
          </a:prstGeom>
          <a:noFill/>
          <a:ln>
            <a:noFill/>
          </a:ln>
        </p:spPr>
      </p:pic>
      <p:pic>
        <p:nvPicPr>
          <p:cNvPr id="513" name="Google Shape;513;p19"/>
          <p:cNvPicPr preferRelativeResize="0"/>
          <p:nvPr/>
        </p:nvPicPr>
        <p:blipFill rotWithShape="1">
          <a:blip r:embed="rId4">
            <a:alphaModFix/>
          </a:blip>
          <a:srcRect b="0" l="0" r="0" t="0"/>
          <a:stretch/>
        </p:blipFill>
        <p:spPr>
          <a:xfrm>
            <a:off x="0" y="3654600"/>
            <a:ext cx="8686800" cy="8138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0"/>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a:t>
            </a:r>
            <a:endParaRPr sz="2400"/>
          </a:p>
        </p:txBody>
      </p:sp>
      <p:pic>
        <p:nvPicPr>
          <p:cNvPr id="519" name="Google Shape;519;p20"/>
          <p:cNvPicPr preferRelativeResize="0"/>
          <p:nvPr/>
        </p:nvPicPr>
        <p:blipFill rotWithShape="1">
          <a:blip r:embed="rId3">
            <a:alphaModFix/>
          </a:blip>
          <a:srcRect b="0" l="0" r="0" t="0"/>
          <a:stretch/>
        </p:blipFill>
        <p:spPr>
          <a:xfrm>
            <a:off x="148726" y="1578797"/>
            <a:ext cx="2642550" cy="1401975"/>
          </a:xfrm>
          <a:prstGeom prst="rect">
            <a:avLst/>
          </a:prstGeom>
          <a:noFill/>
          <a:ln>
            <a:noFill/>
          </a:ln>
        </p:spPr>
      </p:pic>
      <p:pic>
        <p:nvPicPr>
          <p:cNvPr id="520" name="Google Shape;520;p20"/>
          <p:cNvPicPr preferRelativeResize="0"/>
          <p:nvPr/>
        </p:nvPicPr>
        <p:blipFill rotWithShape="1">
          <a:blip r:embed="rId4">
            <a:alphaModFix/>
          </a:blip>
          <a:srcRect b="0" l="0" r="0" t="0"/>
          <a:stretch/>
        </p:blipFill>
        <p:spPr>
          <a:xfrm>
            <a:off x="2894644" y="1578800"/>
            <a:ext cx="2424306" cy="1501675"/>
          </a:xfrm>
          <a:prstGeom prst="rect">
            <a:avLst/>
          </a:prstGeom>
          <a:noFill/>
          <a:ln>
            <a:noFill/>
          </a:ln>
        </p:spPr>
      </p:pic>
      <p:pic>
        <p:nvPicPr>
          <p:cNvPr id="521" name="Google Shape;521;p20"/>
          <p:cNvPicPr preferRelativeResize="0"/>
          <p:nvPr/>
        </p:nvPicPr>
        <p:blipFill rotWithShape="1">
          <a:blip r:embed="rId5">
            <a:alphaModFix/>
          </a:blip>
          <a:srcRect b="0" l="0" r="0" t="0"/>
          <a:stretch/>
        </p:blipFill>
        <p:spPr>
          <a:xfrm>
            <a:off x="148725" y="3309675"/>
            <a:ext cx="2445630" cy="1401975"/>
          </a:xfrm>
          <a:prstGeom prst="rect">
            <a:avLst/>
          </a:prstGeom>
          <a:noFill/>
          <a:ln>
            <a:noFill/>
          </a:ln>
        </p:spPr>
      </p:pic>
      <p:pic>
        <p:nvPicPr>
          <p:cNvPr id="522" name="Google Shape;522;p20"/>
          <p:cNvPicPr preferRelativeResize="0"/>
          <p:nvPr/>
        </p:nvPicPr>
        <p:blipFill rotWithShape="1">
          <a:blip r:embed="rId6">
            <a:alphaModFix/>
          </a:blip>
          <a:srcRect b="0" l="0" r="0" t="0"/>
          <a:stretch/>
        </p:blipFill>
        <p:spPr>
          <a:xfrm>
            <a:off x="2991436" y="3309675"/>
            <a:ext cx="2225989" cy="1501675"/>
          </a:xfrm>
          <a:prstGeom prst="rect">
            <a:avLst/>
          </a:prstGeom>
          <a:noFill/>
          <a:ln>
            <a:noFill/>
          </a:ln>
        </p:spPr>
      </p:pic>
      <p:pic>
        <p:nvPicPr>
          <p:cNvPr id="523" name="Google Shape;523;p20"/>
          <p:cNvPicPr preferRelativeResize="0"/>
          <p:nvPr/>
        </p:nvPicPr>
        <p:blipFill rotWithShape="1">
          <a:blip r:embed="rId7">
            <a:alphaModFix/>
          </a:blip>
          <a:srcRect b="0" l="0" r="0" t="0"/>
          <a:stretch/>
        </p:blipFill>
        <p:spPr>
          <a:xfrm>
            <a:off x="5762300" y="1568700"/>
            <a:ext cx="2924500" cy="1929375"/>
          </a:xfrm>
          <a:prstGeom prst="rect">
            <a:avLst/>
          </a:prstGeom>
          <a:noFill/>
          <a:ln>
            <a:noFill/>
          </a:ln>
        </p:spPr>
      </p:pic>
      <p:sp>
        <p:nvSpPr>
          <p:cNvPr id="524" name="Google Shape;524;p20"/>
          <p:cNvSpPr txBox="1"/>
          <p:nvPr/>
        </p:nvSpPr>
        <p:spPr>
          <a:xfrm>
            <a:off x="521474" y="1037025"/>
            <a:ext cx="3895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Most frequent words by labels</a:t>
            </a:r>
            <a:endParaRPr b="1" sz="1800">
              <a:solidFill>
                <a:srgbClr val="000000"/>
              </a:solidFill>
              <a:latin typeface="Fira Sans Extra Condensed"/>
              <a:ea typeface="Fira Sans Extra Condensed"/>
              <a:cs typeface="Fira Sans Extra Condensed"/>
              <a:sym typeface="Fira Sans Extra Condensed"/>
            </a:endParaRPr>
          </a:p>
        </p:txBody>
      </p:sp>
      <p:sp>
        <p:nvSpPr>
          <p:cNvPr id="525" name="Google Shape;525;p20"/>
          <p:cNvSpPr txBox="1"/>
          <p:nvPr/>
        </p:nvSpPr>
        <p:spPr>
          <a:xfrm>
            <a:off x="5886250" y="1101600"/>
            <a:ext cx="29895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Top 20 words in the text: </a:t>
            </a:r>
            <a:endParaRPr b="1" sz="1800">
              <a:solidFill>
                <a:srgbClr val="000000"/>
              </a:solidFill>
              <a:latin typeface="Fira Sans Extra Condensed"/>
              <a:ea typeface="Fira Sans Extra Condensed"/>
              <a:cs typeface="Fira Sans Extra Condensed"/>
              <a:sym typeface="Fira Sans Extra Condensed"/>
            </a:endParaRPr>
          </a:p>
        </p:txBody>
      </p:sp>
      <p:cxnSp>
        <p:nvCxnSpPr>
          <p:cNvPr id="526" name="Google Shape;526;p20"/>
          <p:cNvCxnSpPr/>
          <p:nvPr/>
        </p:nvCxnSpPr>
        <p:spPr>
          <a:xfrm rot="10800000">
            <a:off x="1558575" y="2004325"/>
            <a:ext cx="1300500" cy="0"/>
          </a:xfrm>
          <a:prstGeom prst="straightConnector1">
            <a:avLst/>
          </a:prstGeom>
          <a:noFill/>
          <a:ln cap="flat" cmpd="sng" w="19050">
            <a:solidFill>
              <a:schemeClr val="accent2"/>
            </a:solidFill>
            <a:prstDash val="solid"/>
            <a:round/>
            <a:headEnd len="med" w="med" type="none"/>
            <a:tailEnd len="med" w="med" type="triangle"/>
          </a:ln>
        </p:spPr>
      </p:cxnSp>
      <p:cxnSp>
        <p:nvCxnSpPr>
          <p:cNvPr id="527" name="Google Shape;527;p20"/>
          <p:cNvCxnSpPr/>
          <p:nvPr/>
        </p:nvCxnSpPr>
        <p:spPr>
          <a:xfrm flipH="1">
            <a:off x="2648300" y="1711400"/>
            <a:ext cx="304500" cy="11700"/>
          </a:xfrm>
          <a:prstGeom prst="straightConnector1">
            <a:avLst/>
          </a:prstGeom>
          <a:noFill/>
          <a:ln cap="flat" cmpd="sng" w="19050">
            <a:solidFill>
              <a:schemeClr val="accent2"/>
            </a:solidFill>
            <a:prstDash val="solid"/>
            <a:round/>
            <a:headEnd len="med" w="med" type="none"/>
            <a:tailEnd len="med" w="med" type="triangle"/>
          </a:ln>
        </p:spPr>
      </p:cxnSp>
      <p:pic>
        <p:nvPicPr>
          <p:cNvPr id="528" name="Google Shape;528;p20"/>
          <p:cNvPicPr preferRelativeResize="0"/>
          <p:nvPr/>
        </p:nvPicPr>
        <p:blipFill>
          <a:blip r:embed="rId8">
            <a:alphaModFix/>
          </a:blip>
          <a:stretch>
            <a:fillRect/>
          </a:stretch>
        </p:blipFill>
        <p:spPr>
          <a:xfrm>
            <a:off x="5836526" y="3382825"/>
            <a:ext cx="2719725" cy="164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1"/>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a:t>
            </a:r>
            <a:endParaRPr sz="2400"/>
          </a:p>
        </p:txBody>
      </p:sp>
      <p:sp>
        <p:nvSpPr>
          <p:cNvPr id="534" name="Google Shape;534;p21"/>
          <p:cNvSpPr txBox="1"/>
          <p:nvPr/>
        </p:nvSpPr>
        <p:spPr>
          <a:xfrm>
            <a:off x="521474" y="1037025"/>
            <a:ext cx="3895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Authors by label  comparison: </a:t>
            </a:r>
            <a:endParaRPr b="1" sz="1800">
              <a:solidFill>
                <a:srgbClr val="000000"/>
              </a:solidFill>
              <a:latin typeface="Fira Sans Extra Condensed"/>
              <a:ea typeface="Fira Sans Extra Condensed"/>
              <a:cs typeface="Fira Sans Extra Condensed"/>
              <a:sym typeface="Fira Sans Extra Condensed"/>
            </a:endParaRPr>
          </a:p>
        </p:txBody>
      </p:sp>
      <p:pic>
        <p:nvPicPr>
          <p:cNvPr id="535" name="Google Shape;535;p21"/>
          <p:cNvPicPr preferRelativeResize="0"/>
          <p:nvPr/>
        </p:nvPicPr>
        <p:blipFill>
          <a:blip r:embed="rId3">
            <a:alphaModFix/>
          </a:blip>
          <a:stretch>
            <a:fillRect/>
          </a:stretch>
        </p:blipFill>
        <p:spPr>
          <a:xfrm>
            <a:off x="246125" y="1439550"/>
            <a:ext cx="2284825" cy="1725064"/>
          </a:xfrm>
          <a:prstGeom prst="rect">
            <a:avLst/>
          </a:prstGeom>
          <a:noFill/>
          <a:ln>
            <a:noFill/>
          </a:ln>
        </p:spPr>
      </p:pic>
      <p:pic>
        <p:nvPicPr>
          <p:cNvPr id="536" name="Google Shape;536;p21"/>
          <p:cNvPicPr preferRelativeResize="0"/>
          <p:nvPr/>
        </p:nvPicPr>
        <p:blipFill rotWithShape="1">
          <a:blip r:embed="rId4">
            <a:alphaModFix/>
          </a:blip>
          <a:srcRect b="0" l="0" r="0" t="0"/>
          <a:stretch/>
        </p:blipFill>
        <p:spPr>
          <a:xfrm>
            <a:off x="4417276" y="1613674"/>
            <a:ext cx="4301676" cy="2811825"/>
          </a:xfrm>
          <a:prstGeom prst="rect">
            <a:avLst/>
          </a:prstGeom>
          <a:noFill/>
          <a:ln>
            <a:noFill/>
          </a:ln>
        </p:spPr>
      </p:pic>
      <p:sp>
        <p:nvSpPr>
          <p:cNvPr id="537" name="Google Shape;537;p21"/>
          <p:cNvSpPr txBox="1"/>
          <p:nvPr/>
        </p:nvSpPr>
        <p:spPr>
          <a:xfrm>
            <a:off x="4417274" y="1037013"/>
            <a:ext cx="3895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Another display for frequent words:</a:t>
            </a:r>
            <a:endParaRPr b="1" sz="1800">
              <a:solidFill>
                <a:srgbClr val="000000"/>
              </a:solidFill>
              <a:latin typeface="Fira Sans Extra Condensed"/>
              <a:ea typeface="Fira Sans Extra Condensed"/>
              <a:cs typeface="Fira Sans Extra Condensed"/>
              <a:sym typeface="Fira Sans Extra Condensed"/>
            </a:endParaRPr>
          </a:p>
        </p:txBody>
      </p:sp>
      <p:pic>
        <p:nvPicPr>
          <p:cNvPr id="538" name="Google Shape;538;p21"/>
          <p:cNvPicPr preferRelativeResize="0"/>
          <p:nvPr/>
        </p:nvPicPr>
        <p:blipFill rotWithShape="1">
          <a:blip r:embed="rId5">
            <a:alphaModFix/>
          </a:blip>
          <a:srcRect b="0" l="0" r="0" t="0"/>
          <a:stretch/>
        </p:blipFill>
        <p:spPr>
          <a:xfrm>
            <a:off x="246124" y="3164627"/>
            <a:ext cx="2427150" cy="1677275"/>
          </a:xfrm>
          <a:prstGeom prst="rect">
            <a:avLst/>
          </a:prstGeom>
          <a:noFill/>
          <a:ln>
            <a:noFill/>
          </a:ln>
        </p:spPr>
      </p:pic>
      <p:cxnSp>
        <p:nvCxnSpPr>
          <p:cNvPr id="539" name="Google Shape;539;p21"/>
          <p:cNvCxnSpPr/>
          <p:nvPr/>
        </p:nvCxnSpPr>
        <p:spPr>
          <a:xfrm rot="10800000">
            <a:off x="1921775" y="1746550"/>
            <a:ext cx="1089600" cy="0"/>
          </a:xfrm>
          <a:prstGeom prst="straightConnector1">
            <a:avLst/>
          </a:prstGeom>
          <a:noFill/>
          <a:ln cap="flat" cmpd="sng" w="19050">
            <a:solidFill>
              <a:schemeClr val="accent2"/>
            </a:solidFill>
            <a:prstDash val="solid"/>
            <a:round/>
            <a:headEnd len="med" w="med" type="none"/>
            <a:tailEnd len="med" w="med" type="triangle"/>
          </a:ln>
        </p:spPr>
      </p:cxnSp>
      <p:cxnSp>
        <p:nvCxnSpPr>
          <p:cNvPr id="540" name="Google Shape;540;p21"/>
          <p:cNvCxnSpPr/>
          <p:nvPr/>
        </p:nvCxnSpPr>
        <p:spPr>
          <a:xfrm rot="10800000">
            <a:off x="1921925" y="1887175"/>
            <a:ext cx="1183200" cy="11700"/>
          </a:xfrm>
          <a:prstGeom prst="straightConnector1">
            <a:avLst/>
          </a:prstGeom>
          <a:noFill/>
          <a:ln cap="flat" cmpd="sng" w="19050">
            <a:solidFill>
              <a:schemeClr val="accent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2"/>
          <p:cNvSpPr txBox="1"/>
          <p:nvPr>
            <p:ph type="title"/>
          </p:nvPr>
        </p:nvSpPr>
        <p:spPr>
          <a:xfrm>
            <a:off x="457200" y="1097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a:t>
            </a:r>
            <a:endParaRPr sz="2400"/>
          </a:p>
        </p:txBody>
      </p:sp>
      <p:grpSp>
        <p:nvGrpSpPr>
          <p:cNvPr id="546" name="Google Shape;546;p22"/>
          <p:cNvGrpSpPr/>
          <p:nvPr/>
        </p:nvGrpSpPr>
        <p:grpSpPr>
          <a:xfrm>
            <a:off x="294671" y="2440199"/>
            <a:ext cx="3284247" cy="1081683"/>
            <a:chOff x="332176" y="598234"/>
            <a:chExt cx="2948951" cy="1071185"/>
          </a:xfrm>
        </p:grpSpPr>
        <p:sp>
          <p:nvSpPr>
            <p:cNvPr id="547" name="Google Shape;547;p22"/>
            <p:cNvSpPr/>
            <p:nvPr/>
          </p:nvSpPr>
          <p:spPr>
            <a:xfrm>
              <a:off x="332176" y="598234"/>
              <a:ext cx="2048400" cy="429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Stemming</a:t>
              </a:r>
              <a:endParaRPr>
                <a:solidFill>
                  <a:schemeClr val="lt1"/>
                </a:solidFill>
              </a:endParaRPr>
            </a:p>
          </p:txBody>
        </p:sp>
        <p:sp>
          <p:nvSpPr>
            <p:cNvPr id="548" name="Google Shape;548;p22"/>
            <p:cNvSpPr/>
            <p:nvPr/>
          </p:nvSpPr>
          <p:spPr>
            <a:xfrm>
              <a:off x="375628" y="1102419"/>
              <a:ext cx="2905500" cy="56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process of reducing a word to its Root word, example: actor -&gt;actress, acting --&gt; act</a:t>
              </a:r>
              <a:endParaRPr sz="1200">
                <a:solidFill>
                  <a:schemeClr val="dk1"/>
                </a:solidFill>
                <a:latin typeface="Roboto"/>
                <a:ea typeface="Roboto"/>
                <a:cs typeface="Roboto"/>
                <a:sym typeface="Roboto"/>
              </a:endParaRPr>
            </a:p>
          </p:txBody>
        </p:sp>
      </p:grpSp>
      <p:sp>
        <p:nvSpPr>
          <p:cNvPr id="549" name="Google Shape;549;p22"/>
          <p:cNvSpPr/>
          <p:nvPr/>
        </p:nvSpPr>
        <p:spPr>
          <a:xfrm>
            <a:off x="403650" y="682400"/>
            <a:ext cx="2048400" cy="429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Content Model</a:t>
            </a:r>
            <a:endParaRPr>
              <a:solidFill>
                <a:schemeClr val="lt1"/>
              </a:solidFill>
            </a:endParaRPr>
          </a:p>
        </p:txBody>
      </p:sp>
      <p:grpSp>
        <p:nvGrpSpPr>
          <p:cNvPr id="550" name="Google Shape;550;p22"/>
          <p:cNvGrpSpPr/>
          <p:nvPr/>
        </p:nvGrpSpPr>
        <p:grpSpPr>
          <a:xfrm>
            <a:off x="6535388" y="682400"/>
            <a:ext cx="2048400" cy="964038"/>
            <a:chOff x="8972075" y="3403200"/>
            <a:chExt cx="2048400" cy="964038"/>
          </a:xfrm>
        </p:grpSpPr>
        <p:sp>
          <p:nvSpPr>
            <p:cNvPr id="551" name="Google Shape;551;p22"/>
            <p:cNvSpPr/>
            <p:nvPr/>
          </p:nvSpPr>
          <p:spPr>
            <a:xfrm>
              <a:off x="8972075" y="3403200"/>
              <a:ext cx="2048400" cy="429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Stop Words dealing</a:t>
              </a:r>
              <a:endParaRPr>
                <a:solidFill>
                  <a:schemeClr val="lt1"/>
                </a:solidFill>
              </a:endParaRPr>
            </a:p>
          </p:txBody>
        </p:sp>
        <p:sp>
          <p:nvSpPr>
            <p:cNvPr id="552" name="Google Shape;552;p22"/>
            <p:cNvSpPr/>
            <p:nvPr/>
          </p:nvSpPr>
          <p:spPr>
            <a:xfrm>
              <a:off x="8972525" y="3874638"/>
              <a:ext cx="20475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most commonly used in any language such as “the”,” a”,” an” etc.</a:t>
              </a:r>
              <a:endParaRPr sz="1200">
                <a:solidFill>
                  <a:schemeClr val="dk1"/>
                </a:solidFill>
                <a:latin typeface="Roboto"/>
                <a:ea typeface="Roboto"/>
                <a:cs typeface="Roboto"/>
                <a:sym typeface="Roboto"/>
              </a:endParaRPr>
            </a:p>
          </p:txBody>
        </p:sp>
      </p:grpSp>
      <p:pic>
        <p:nvPicPr>
          <p:cNvPr id="553" name="Google Shape;553;p22"/>
          <p:cNvPicPr preferRelativeResize="0"/>
          <p:nvPr/>
        </p:nvPicPr>
        <p:blipFill>
          <a:blip r:embed="rId3">
            <a:alphaModFix/>
          </a:blip>
          <a:stretch>
            <a:fillRect/>
          </a:stretch>
        </p:blipFill>
        <p:spPr>
          <a:xfrm>
            <a:off x="230363" y="1529800"/>
            <a:ext cx="3951025" cy="492600"/>
          </a:xfrm>
          <a:prstGeom prst="rect">
            <a:avLst/>
          </a:prstGeom>
          <a:noFill/>
          <a:ln>
            <a:noFill/>
          </a:ln>
        </p:spPr>
      </p:pic>
      <p:pic>
        <p:nvPicPr>
          <p:cNvPr id="554" name="Google Shape;554;p22"/>
          <p:cNvPicPr preferRelativeResize="0"/>
          <p:nvPr/>
        </p:nvPicPr>
        <p:blipFill>
          <a:blip r:embed="rId4">
            <a:alphaModFix/>
          </a:blip>
          <a:stretch>
            <a:fillRect/>
          </a:stretch>
        </p:blipFill>
        <p:spPr>
          <a:xfrm>
            <a:off x="230375" y="3596025"/>
            <a:ext cx="3412825" cy="1349175"/>
          </a:xfrm>
          <a:prstGeom prst="rect">
            <a:avLst/>
          </a:prstGeom>
          <a:noFill/>
          <a:ln>
            <a:noFill/>
          </a:ln>
        </p:spPr>
      </p:pic>
      <p:pic>
        <p:nvPicPr>
          <p:cNvPr id="555" name="Google Shape;555;p22"/>
          <p:cNvPicPr preferRelativeResize="0"/>
          <p:nvPr/>
        </p:nvPicPr>
        <p:blipFill>
          <a:blip r:embed="rId5">
            <a:alphaModFix/>
          </a:blip>
          <a:stretch>
            <a:fillRect/>
          </a:stretch>
        </p:blipFill>
        <p:spPr>
          <a:xfrm>
            <a:off x="6182663" y="1708575"/>
            <a:ext cx="2753874" cy="1490975"/>
          </a:xfrm>
          <a:prstGeom prst="rect">
            <a:avLst/>
          </a:prstGeom>
          <a:noFill/>
          <a:ln>
            <a:noFill/>
          </a:ln>
        </p:spPr>
      </p:pic>
      <p:sp>
        <p:nvSpPr>
          <p:cNvPr id="556" name="Google Shape;556;p22"/>
          <p:cNvSpPr/>
          <p:nvPr/>
        </p:nvSpPr>
        <p:spPr>
          <a:xfrm>
            <a:off x="311625" y="1156650"/>
            <a:ext cx="3058500" cy="32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Merging author and title to one column</a:t>
            </a:r>
            <a:endParaRPr sz="1200">
              <a:solidFill>
                <a:schemeClr val="dk1"/>
              </a:solidFill>
              <a:latin typeface="Roboto"/>
              <a:ea typeface="Roboto"/>
              <a:cs typeface="Roboto"/>
              <a:sym typeface="Roboto"/>
            </a:endParaRPr>
          </a:p>
        </p:txBody>
      </p:sp>
      <p:sp>
        <p:nvSpPr>
          <p:cNvPr id="557" name="Google Shape;557;p22"/>
          <p:cNvSpPr/>
          <p:nvPr/>
        </p:nvSpPr>
        <p:spPr>
          <a:xfrm>
            <a:off x="6501075" y="3296288"/>
            <a:ext cx="2336700" cy="5727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Cleaning text from unused characters</a:t>
            </a:r>
            <a:endParaRPr>
              <a:solidFill>
                <a:schemeClr val="lt1"/>
              </a:solidFill>
            </a:endParaRPr>
          </a:p>
        </p:txBody>
      </p:sp>
      <p:pic>
        <p:nvPicPr>
          <p:cNvPr id="558" name="Google Shape;558;p22"/>
          <p:cNvPicPr preferRelativeResize="0"/>
          <p:nvPr/>
        </p:nvPicPr>
        <p:blipFill>
          <a:blip r:embed="rId6">
            <a:alphaModFix/>
          </a:blip>
          <a:stretch>
            <a:fillRect/>
          </a:stretch>
        </p:blipFill>
        <p:spPr>
          <a:xfrm>
            <a:off x="6247223" y="3965723"/>
            <a:ext cx="2844425" cy="9794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23"/>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a:t>
            </a:r>
            <a:endParaRPr sz="2400"/>
          </a:p>
        </p:txBody>
      </p:sp>
      <p:grpSp>
        <p:nvGrpSpPr>
          <p:cNvPr id="564" name="Google Shape;564;p23"/>
          <p:cNvGrpSpPr/>
          <p:nvPr/>
        </p:nvGrpSpPr>
        <p:grpSpPr>
          <a:xfrm>
            <a:off x="457200" y="1076500"/>
            <a:ext cx="2048400" cy="925050"/>
            <a:chOff x="457200" y="3743500"/>
            <a:chExt cx="2048400" cy="925050"/>
          </a:xfrm>
        </p:grpSpPr>
        <p:sp>
          <p:nvSpPr>
            <p:cNvPr id="565" name="Google Shape;565;p23"/>
            <p:cNvSpPr/>
            <p:nvPr/>
          </p:nvSpPr>
          <p:spPr>
            <a:xfrm>
              <a:off x="457200" y="3743500"/>
              <a:ext cx="2048400" cy="492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Punctuation dealing</a:t>
              </a:r>
              <a:endParaRPr>
                <a:solidFill>
                  <a:schemeClr val="lt1"/>
                </a:solidFill>
              </a:endParaRPr>
            </a:p>
          </p:txBody>
        </p:sp>
        <p:sp>
          <p:nvSpPr>
            <p:cNvPr id="566" name="Google Shape;566;p23"/>
            <p:cNvSpPr/>
            <p:nvPr/>
          </p:nvSpPr>
          <p:spPr>
            <a:xfrm>
              <a:off x="457200" y="4175950"/>
              <a:ext cx="20475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!"#$%&amp;\'()*+,-./:;&lt;=&gt;?@[\\]^_`{|}~</a:t>
              </a:r>
              <a:endParaRPr sz="1200">
                <a:latin typeface="Roboto"/>
                <a:ea typeface="Roboto"/>
                <a:cs typeface="Roboto"/>
                <a:sym typeface="Roboto"/>
              </a:endParaRPr>
            </a:p>
          </p:txBody>
        </p:sp>
      </p:grpSp>
      <p:sp>
        <p:nvSpPr>
          <p:cNvPr id="567" name="Google Shape;567;p23"/>
          <p:cNvSpPr/>
          <p:nvPr/>
        </p:nvSpPr>
        <p:spPr>
          <a:xfrm>
            <a:off x="412801" y="2347425"/>
            <a:ext cx="2225400" cy="531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Data before preparation</a:t>
            </a:r>
            <a:endParaRPr>
              <a:solidFill>
                <a:schemeClr val="lt1"/>
              </a:solidFill>
            </a:endParaRPr>
          </a:p>
        </p:txBody>
      </p:sp>
      <p:sp>
        <p:nvSpPr>
          <p:cNvPr id="568" name="Google Shape;568;p23"/>
          <p:cNvSpPr/>
          <p:nvPr/>
        </p:nvSpPr>
        <p:spPr>
          <a:xfrm>
            <a:off x="5431726" y="2347425"/>
            <a:ext cx="2225400" cy="531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Data after preparation</a:t>
            </a:r>
            <a:endParaRPr>
              <a:solidFill>
                <a:schemeClr val="lt1"/>
              </a:solidFill>
            </a:endParaRPr>
          </a:p>
        </p:txBody>
      </p:sp>
      <p:pic>
        <p:nvPicPr>
          <p:cNvPr id="569" name="Google Shape;569;p23"/>
          <p:cNvPicPr preferRelativeResize="0"/>
          <p:nvPr/>
        </p:nvPicPr>
        <p:blipFill>
          <a:blip r:embed="rId3">
            <a:alphaModFix/>
          </a:blip>
          <a:stretch>
            <a:fillRect/>
          </a:stretch>
        </p:blipFill>
        <p:spPr>
          <a:xfrm>
            <a:off x="412800" y="3105425"/>
            <a:ext cx="2952750" cy="1581150"/>
          </a:xfrm>
          <a:prstGeom prst="rect">
            <a:avLst/>
          </a:prstGeom>
          <a:noFill/>
          <a:ln>
            <a:noFill/>
          </a:ln>
        </p:spPr>
      </p:pic>
      <p:pic>
        <p:nvPicPr>
          <p:cNvPr id="570" name="Google Shape;570;p23"/>
          <p:cNvPicPr preferRelativeResize="0"/>
          <p:nvPr/>
        </p:nvPicPr>
        <p:blipFill>
          <a:blip r:embed="rId4">
            <a:alphaModFix/>
          </a:blip>
          <a:stretch>
            <a:fillRect/>
          </a:stretch>
        </p:blipFill>
        <p:spPr>
          <a:xfrm>
            <a:off x="4734350" y="3376225"/>
            <a:ext cx="3952450" cy="1256625"/>
          </a:xfrm>
          <a:prstGeom prst="rect">
            <a:avLst/>
          </a:prstGeom>
          <a:noFill/>
          <a:ln>
            <a:noFill/>
          </a:ln>
        </p:spPr>
      </p:pic>
      <p:pic>
        <p:nvPicPr>
          <p:cNvPr id="571" name="Google Shape;571;p23"/>
          <p:cNvPicPr preferRelativeResize="0"/>
          <p:nvPr/>
        </p:nvPicPr>
        <p:blipFill>
          <a:blip r:embed="rId5">
            <a:alphaModFix/>
          </a:blip>
          <a:stretch>
            <a:fillRect/>
          </a:stretch>
        </p:blipFill>
        <p:spPr>
          <a:xfrm>
            <a:off x="3964775" y="1437825"/>
            <a:ext cx="4722025" cy="69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ke News Infographics by Slidesgo">
  <a:themeElements>
    <a:clrScheme name="Simple Light">
      <a:dk1>
        <a:srgbClr val="000000"/>
      </a:dk1>
      <a:lt1>
        <a:srgbClr val="FFFFFF"/>
      </a:lt1>
      <a:dk2>
        <a:srgbClr val="818181"/>
      </a:dk2>
      <a:lt2>
        <a:srgbClr val="E6E6E6"/>
      </a:lt2>
      <a:accent1>
        <a:srgbClr val="FF7774"/>
      </a:accent1>
      <a:accent2>
        <a:srgbClr val="FF322E"/>
      </a:accent2>
      <a:accent3>
        <a:srgbClr val="9B0C21"/>
      </a:accent3>
      <a:accent4>
        <a:srgbClr val="77DDD0"/>
      </a:accent4>
      <a:accent5>
        <a:srgbClr val="14BBAE"/>
      </a:accent5>
      <a:accent6>
        <a:srgbClr val="1C918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