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6F4DD-120C-477D-BA8C-54F865B4EEEC}" v="1" dt="2021-09-19T22:52:42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81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B6F4C-CD4B-4057-A57E-9EF949CFC395}" type="datetimeFigureOut">
              <a:rPr lang="en-CM" smtClean="0"/>
              <a:t>19/09/2021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CAA3-221D-4B51-90CD-417B1B615B3A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7923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10-1-2</a:t>
            </a:r>
          </a:p>
          <a:p>
            <a:r>
              <a:rPr lang="en-US" dirty="0"/>
              <a:t>10-1-3</a:t>
            </a:r>
          </a:p>
          <a:p>
            <a:r>
              <a:rPr lang="en-US" dirty="0"/>
              <a:t>10-1-12</a:t>
            </a:r>
          </a:p>
          <a:p>
            <a:r>
              <a:rPr lang="en-US" dirty="0"/>
              <a:t>10-1-13</a:t>
            </a:r>
          </a:p>
          <a:p>
            <a:r>
              <a:rPr lang="en-US" dirty="0"/>
              <a:t>https://csawesome.runestone.academy/runestone/books/published/csawesome/Unit10-Recursion/topic-10-1-recursion-day1.html</a:t>
            </a:r>
            <a:endParaRPr lang="he-IL" dirty="0"/>
          </a:p>
          <a:p>
            <a:endParaRPr lang="he-IL" dirty="0"/>
          </a:p>
          <a:p>
            <a:r>
              <a:rPr lang="en-US" dirty="0"/>
              <a:t>Do questions 1-3 in lab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6CAA3-221D-4B51-90CD-417B1B615B3A}" type="slidenum">
              <a:rPr lang="en-CM" smtClean="0"/>
              <a:t>4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7482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Unit 7, we learned about two search algorithms, linear search and binary search. 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6CAA3-221D-4B51-90CD-417B1B615B3A}" type="slidenum">
              <a:rPr lang="en-CM" smtClean="0"/>
              <a:t>5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4013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Each recursive call has its own set of local variables, including the formal parameters.</a:t>
            </a:r>
          </a:p>
          <a:p>
            <a:r>
              <a:rPr lang="en-US" sz="1200" dirty="0"/>
              <a:t>Parameter values capture the progress of a recursive process, much like loop control variable values capture the progress of a loop.</a:t>
            </a:r>
          </a:p>
          <a:p>
            <a:endParaRPr lang="en-US" dirty="0"/>
          </a:p>
          <a:p>
            <a:r>
              <a:rPr lang="en-US" dirty="0"/>
              <a:t>https://cscircles.cemc.uwaterloo.ca//java_visualize/#mode=display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6CAA3-221D-4B51-90CD-417B1B615B3A}" type="slidenum">
              <a:rPr lang="en-CM" smtClean="0"/>
              <a:t>6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54831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VqmGXwpLqc?feature=oembed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565-69F0-4725-B687-1895BF0F0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9804B-116A-453C-87F6-286C42DD3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Teacher: Iddo Sadeh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4236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2670-05CF-4B4B-9F39-6C224A5B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understand recursion, one must understand recursion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8F4F-56BB-4350-B6C9-261C9305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when you call your program, in your program.</a:t>
            </a:r>
          </a:p>
          <a:p>
            <a:r>
              <a:rPr lang="en-US" dirty="0"/>
              <a:t>An example of recursion in nature is the idea of a tree branch. A tree branch consists of a stem and a set of other smaller branches. These smaller branches also have a stem and even more small branches, and so on and so forth. Blood vessels or rivers also hold a similar pattern.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5254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8BE8-6AB7-430A-A1BB-B86D138E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when a method calls itself.</a:t>
            </a:r>
            <a:br>
              <a:rPr lang="en-US" dirty="0"/>
            </a:b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D0E94-E74D-4512-B13E-FBCA9EBB5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830" y="1451689"/>
            <a:ext cx="7999660" cy="4480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06D30-3A1F-4979-AA5F-B11EEF4C9C50}"/>
              </a:ext>
            </a:extLst>
          </p:cNvPr>
          <p:cNvSpPr txBox="1"/>
          <p:nvPr/>
        </p:nvSpPr>
        <p:spPr>
          <a:xfrm>
            <a:off x="948690" y="6054815"/>
            <a:ext cx="100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*code taken form  https://www.w3schools.com/java/java_recursion.asp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8034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E94B-1749-4C37-9E08-421B0DF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methods contain at least one base case, which halts the recursion, and at least one recursive call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41172-9A62-4244-88E0-B8A9B8D4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2480310"/>
            <a:ext cx="8194408" cy="13228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6109D-C280-49BE-91A7-D795B5AD83E0}"/>
              </a:ext>
            </a:extLst>
          </p:cNvPr>
          <p:cNvSpPr txBox="1"/>
          <p:nvPr/>
        </p:nvSpPr>
        <p:spPr>
          <a:xfrm>
            <a:off x="1141413" y="5040630"/>
            <a:ext cx="99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*code taken from https://csawesome.runestone.academy/runestone/books/published/csawesome/Unit10-Recursion/topic-10-1-recursion-day1.html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711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0C2-3D61-4168-80E1-2F3F912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  <a:endParaRPr lang="en-CM" dirty="0"/>
          </a:p>
        </p:txBody>
      </p:sp>
      <p:pic>
        <p:nvPicPr>
          <p:cNvPr id="4" name="Online Media 3" title="Merge sort in 3 minutes">
            <a:hlinkClick r:id="" action="ppaction://media"/>
            <a:extLst>
              <a:ext uri="{FF2B5EF4-FFF2-40B4-BE49-F238E27FC236}">
                <a16:creationId xmlns:a16="http://schemas.microsoft.com/office/drawing/2014/main" id="{9E238BE4-CB45-4302-A4AA-59FA5B27C02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60688" y="2249488"/>
            <a:ext cx="626903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B3A7-5DBB-43D7-BDBB-0EBB11A2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recursive call has its own set of local variables, including the formal parameters.</a:t>
            </a:r>
            <a:br>
              <a:rPr lang="en-US" dirty="0"/>
            </a:b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C5E74-EE88-4E56-9789-DDB15897F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1730" y="1973257"/>
            <a:ext cx="6404928" cy="3256286"/>
          </a:xfrm>
        </p:spPr>
      </p:pic>
    </p:spTree>
    <p:extLst>
      <p:ext uri="{BB962C8B-B14F-4D97-AF65-F5344CB8AC3E}">
        <p14:creationId xmlns:p14="http://schemas.microsoft.com/office/powerpoint/2010/main" val="76521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1A40-C8BD-4C21-A95D-185B84C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033A-DB36-4D90-A1FF-3627248B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85718" cy="3751263"/>
          </a:xfrm>
        </p:spPr>
        <p:txBody>
          <a:bodyPr>
            <a:normAutofit/>
          </a:bodyPr>
          <a:lstStyle/>
          <a:p>
            <a:r>
              <a:rPr lang="en-US" sz="1800" dirty="0"/>
              <a:t>Recursion is when a method calls itself.</a:t>
            </a:r>
          </a:p>
          <a:p>
            <a:r>
              <a:rPr lang="en-US" sz="1800" dirty="0"/>
              <a:t>Recursive methods contain at least one base case, which halts the recursion, and at least one recursive call.</a:t>
            </a:r>
          </a:p>
          <a:p>
            <a:r>
              <a:rPr lang="en-US" sz="1800" dirty="0"/>
              <a:t>Each recursive call has its own set of local variables, including the formal parameters.</a:t>
            </a:r>
          </a:p>
          <a:p>
            <a:r>
              <a:rPr lang="en-US" sz="1800" dirty="0"/>
              <a:t>Parameter values capture the progress of a recursive process, much like loop control variable values capture the progress of a loop.</a:t>
            </a:r>
          </a:p>
          <a:p>
            <a:r>
              <a:rPr lang="en-US" sz="1800" dirty="0"/>
              <a:t>Any recursive solution can be replicated through the use of an iterative approach.</a:t>
            </a:r>
          </a:p>
          <a:p>
            <a:r>
              <a:rPr lang="en-US" sz="1800" dirty="0"/>
              <a:t>Recursion can be used to traverse String, array, and </a:t>
            </a:r>
            <a:r>
              <a:rPr lang="en-US" sz="1800" dirty="0" err="1"/>
              <a:t>ArrayList</a:t>
            </a:r>
            <a:r>
              <a:rPr lang="en-US" sz="1800" dirty="0"/>
              <a:t> objects.</a:t>
            </a:r>
            <a:endParaRPr lang="en-CM" sz="1800" dirty="0"/>
          </a:p>
        </p:txBody>
      </p:sp>
    </p:spTree>
    <p:extLst>
      <p:ext uri="{BB962C8B-B14F-4D97-AF65-F5344CB8AC3E}">
        <p14:creationId xmlns:p14="http://schemas.microsoft.com/office/powerpoint/2010/main" val="784664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396</TotalTime>
  <Words>383</Words>
  <Application>Microsoft Office PowerPoint</Application>
  <PresentationFormat>Widescreen</PresentationFormat>
  <Paragraphs>34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Unit 10</vt:lpstr>
      <vt:lpstr>In order to understand recursion, one must understand recursion</vt:lpstr>
      <vt:lpstr>Recursion is when a method calls itself. </vt:lpstr>
      <vt:lpstr>Recursive methods contain at least one base case, which halts the recursion, and at least one recursive call</vt:lpstr>
      <vt:lpstr>Searching and sorting</vt:lpstr>
      <vt:lpstr>Each recursive call has its own set of local variables, including the formal parameters. 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</dc:title>
  <dc:creator>iddo sadeh</dc:creator>
  <cp:lastModifiedBy>iddo sadeh</cp:lastModifiedBy>
  <cp:revision>1</cp:revision>
  <dcterms:created xsi:type="dcterms:W3CDTF">2021-09-18T21:41:29Z</dcterms:created>
  <dcterms:modified xsi:type="dcterms:W3CDTF">2021-09-19T22:53:09Z</dcterms:modified>
</cp:coreProperties>
</file>