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745-3E27-4475-9FBE-B7E52D2A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3.5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F76B2-AE01-477B-91E3-2CAF538DF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Teacher: iddo sadeh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2108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549-E276-46FC-91C9-71531824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DCE4D-2055-4CCA-8704-2FF03FFB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8385"/>
            <a:ext cx="9047872" cy="3912815"/>
          </a:xfrm>
        </p:spPr>
      </p:pic>
    </p:spTree>
    <p:extLst>
      <p:ext uri="{BB962C8B-B14F-4D97-AF65-F5344CB8AC3E}">
        <p14:creationId xmlns:p14="http://schemas.microsoft.com/office/powerpoint/2010/main" val="14156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A907-15C9-4D16-8629-BCC0B00F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E77-8BC2-410F-ACF0-4B9D1C83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word that allows to use pre-written code</a:t>
            </a:r>
          </a:p>
          <a:p>
            <a:r>
              <a:rPr lang="en-US" dirty="0"/>
              <a:t>When using the Scanner class we import the utilities package hence the line import java.util.*</a:t>
            </a:r>
          </a:p>
          <a:p>
            <a:r>
              <a:rPr lang="en-US" dirty="0"/>
              <a:t>The asterisk * is a special character used in file names that means “get everything from this folder/package</a:t>
            </a:r>
          </a:p>
          <a:p>
            <a:r>
              <a:rPr lang="en-US" dirty="0"/>
              <a:t>Some more packages in the utility package include: Timer, Currency, Random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971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440-EDB9-4EE8-A260-FA1119CE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scanner class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B517-CD5B-4A8F-8D71-77E30ADB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object in a similar way we do with other classes: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userInput</a:t>
            </a:r>
            <a:r>
              <a:rPr lang="en-US" dirty="0"/>
              <a:t> = new Scanner(System.in); //we declare a variable of type // scanner and give it the name </a:t>
            </a:r>
            <a:r>
              <a:rPr lang="en-US" dirty="0" err="1"/>
              <a:t>userInput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//the variable is assigned an object of type Scanner and we tell it that it //will be getting inputs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3257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093-48F8-4821-8E1B-EBF69707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 for Scanner objects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F3B3-41DA-41A4-BF2F-3B7F34A7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nextInt</a:t>
            </a:r>
            <a:r>
              <a:rPr lang="en-US" dirty="0"/>
              <a:t>();  - Read an integer value</a:t>
            </a:r>
          </a:p>
          <a:p>
            <a:r>
              <a:rPr lang="en-US" dirty="0" err="1"/>
              <a:t>nextDouble</a:t>
            </a:r>
            <a:r>
              <a:rPr lang="en-US" dirty="0"/>
              <a:t>(); - Read a double value</a:t>
            </a:r>
          </a:p>
          <a:p>
            <a:r>
              <a:rPr lang="en-US" dirty="0" err="1"/>
              <a:t>nextLine</a:t>
            </a:r>
            <a:r>
              <a:rPr lang="en-US" dirty="0"/>
              <a:t>(); Read a string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11785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159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Unit 3.5</vt:lpstr>
      <vt:lpstr>Scanner class</vt:lpstr>
      <vt:lpstr>import</vt:lpstr>
      <vt:lpstr>Using the scanner class</vt:lpstr>
      <vt:lpstr>Common methods for Scanner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3.5</dc:title>
  <dc:creator>iddo sadeh</dc:creator>
  <cp:lastModifiedBy>iddo sadeh</cp:lastModifiedBy>
  <cp:revision>3</cp:revision>
  <dcterms:created xsi:type="dcterms:W3CDTF">2021-07-10T23:19:52Z</dcterms:created>
  <dcterms:modified xsi:type="dcterms:W3CDTF">2021-07-10T23:43:09Z</dcterms:modified>
</cp:coreProperties>
</file>