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61120-5F00-4C4B-A951-409A1103BF86}" v="16" dt="2021-07-15T23:34:39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do sadeh" userId="8e76edc921eb1fa2" providerId="LiveId" clId="{1D661120-5F00-4C4B-A951-409A1103BF86}"/>
    <pc:docChg chg="undo custSel addSld modSld">
      <pc:chgData name="iddo sadeh" userId="8e76edc921eb1fa2" providerId="LiveId" clId="{1D661120-5F00-4C4B-A951-409A1103BF86}" dt="2021-07-15T23:34:39.976" v="620"/>
      <pc:docMkLst>
        <pc:docMk/>
      </pc:docMkLst>
      <pc:sldChg chg="addSp">
        <pc:chgData name="iddo sadeh" userId="8e76edc921eb1fa2" providerId="LiveId" clId="{1D661120-5F00-4C4B-A951-409A1103BF86}" dt="2021-07-15T23:34:39.976" v="620"/>
        <pc:sldMkLst>
          <pc:docMk/>
          <pc:sldMk cId="195216924" sldId="257"/>
        </pc:sldMkLst>
        <pc:inkChg chg="add">
          <ac:chgData name="iddo sadeh" userId="8e76edc921eb1fa2" providerId="LiveId" clId="{1D661120-5F00-4C4B-A951-409A1103BF86}" dt="2021-07-15T23:34:39.976" v="620"/>
          <ac:inkMkLst>
            <pc:docMk/>
            <pc:sldMk cId="195216924" sldId="257"/>
            <ac:inkMk id="4" creationId="{CB73E27D-CD2A-4A3A-BC2F-35D4E2694E51}"/>
          </ac:inkMkLst>
        </pc:inkChg>
      </pc:sldChg>
      <pc:sldChg chg="addSp modSp new mod">
        <pc:chgData name="iddo sadeh" userId="8e76edc921eb1fa2" providerId="LiveId" clId="{1D661120-5F00-4C4B-A951-409A1103BF86}" dt="2021-07-10T02:34:38.565" v="139" actId="20577"/>
        <pc:sldMkLst>
          <pc:docMk/>
          <pc:sldMk cId="2370435364" sldId="258"/>
        </pc:sldMkLst>
        <pc:spChg chg="mod">
          <ac:chgData name="iddo sadeh" userId="8e76edc921eb1fa2" providerId="LiveId" clId="{1D661120-5F00-4C4B-A951-409A1103BF86}" dt="2021-07-10T02:32:50.577" v="22" actId="20577"/>
          <ac:spMkLst>
            <pc:docMk/>
            <pc:sldMk cId="2370435364" sldId="258"/>
            <ac:spMk id="2" creationId="{A52DB173-3BEB-477A-8D2D-4AEE7614599F}"/>
          </ac:spMkLst>
        </pc:spChg>
        <pc:spChg chg="mod">
          <ac:chgData name="iddo sadeh" userId="8e76edc921eb1fa2" providerId="LiveId" clId="{1D661120-5F00-4C4B-A951-409A1103BF86}" dt="2021-07-10T02:33:33.584" v="27" actId="27636"/>
          <ac:spMkLst>
            <pc:docMk/>
            <pc:sldMk cId="2370435364" sldId="258"/>
            <ac:spMk id="3" creationId="{D21100BB-5CEB-4F47-8942-05E9CE6E5153}"/>
          </ac:spMkLst>
        </pc:spChg>
        <pc:spChg chg="add mod">
          <ac:chgData name="iddo sadeh" userId="8e76edc921eb1fa2" providerId="LiveId" clId="{1D661120-5F00-4C4B-A951-409A1103BF86}" dt="2021-07-10T02:34:05.605" v="30"/>
          <ac:spMkLst>
            <pc:docMk/>
            <pc:sldMk cId="2370435364" sldId="258"/>
            <ac:spMk id="4" creationId="{0E67A88D-7CC0-4BEE-B64D-8BF2D2F699C2}"/>
          </ac:spMkLst>
        </pc:spChg>
        <pc:spChg chg="add mod">
          <ac:chgData name="iddo sadeh" userId="8e76edc921eb1fa2" providerId="LiveId" clId="{1D661120-5F00-4C4B-A951-409A1103BF86}" dt="2021-07-10T02:34:38.565" v="139" actId="20577"/>
          <ac:spMkLst>
            <pc:docMk/>
            <pc:sldMk cId="2370435364" sldId="258"/>
            <ac:spMk id="5" creationId="{3C779199-5237-49AA-B37E-77D63AB36735}"/>
          </ac:spMkLst>
        </pc:spChg>
      </pc:sldChg>
      <pc:sldChg chg="addSp delSp modSp new mod">
        <pc:chgData name="iddo sadeh" userId="8e76edc921eb1fa2" providerId="LiveId" clId="{1D661120-5F00-4C4B-A951-409A1103BF86}" dt="2021-07-15T23:34:39.976" v="620"/>
        <pc:sldMkLst>
          <pc:docMk/>
          <pc:sldMk cId="28802738" sldId="259"/>
        </pc:sldMkLst>
        <pc:spChg chg="mod">
          <ac:chgData name="iddo sadeh" userId="8e76edc921eb1fa2" providerId="LiveId" clId="{1D661120-5F00-4C4B-A951-409A1103BF86}" dt="2021-07-10T02:39:32.765" v="160" actId="20577"/>
          <ac:spMkLst>
            <pc:docMk/>
            <pc:sldMk cId="28802738" sldId="259"/>
            <ac:spMk id="2" creationId="{2F3D2E38-6FD2-41C4-8643-BB8907215D0B}"/>
          </ac:spMkLst>
        </pc:spChg>
        <pc:spChg chg="del">
          <ac:chgData name="iddo sadeh" userId="8e76edc921eb1fa2" providerId="LiveId" clId="{1D661120-5F00-4C4B-A951-409A1103BF86}" dt="2021-07-10T02:39:49.067" v="161" actId="22"/>
          <ac:spMkLst>
            <pc:docMk/>
            <pc:sldMk cId="28802738" sldId="259"/>
            <ac:spMk id="3" creationId="{96AE8486-8791-463C-95E5-67A594F8BF5C}"/>
          </ac:spMkLst>
        </pc:spChg>
        <pc:spChg chg="add mod">
          <ac:chgData name="iddo sadeh" userId="8e76edc921eb1fa2" providerId="LiveId" clId="{1D661120-5F00-4C4B-A951-409A1103BF86}" dt="2021-07-10T02:42:33.175" v="195" actId="20577"/>
          <ac:spMkLst>
            <pc:docMk/>
            <pc:sldMk cId="28802738" sldId="259"/>
            <ac:spMk id="6" creationId="{1924F0E6-2A3A-4E16-AF6A-1DDE953FFC7E}"/>
          </ac:spMkLst>
        </pc:spChg>
        <pc:picChg chg="add mod ord">
          <ac:chgData name="iddo sadeh" userId="8e76edc921eb1fa2" providerId="LiveId" clId="{1D661120-5F00-4C4B-A951-409A1103BF86}" dt="2021-07-10T02:39:58.262" v="163" actId="14100"/>
          <ac:picMkLst>
            <pc:docMk/>
            <pc:sldMk cId="28802738" sldId="259"/>
            <ac:picMk id="5" creationId="{FD1AABC5-0D9E-48CB-876F-E281CDBD7593}"/>
          </ac:picMkLst>
        </pc:picChg>
        <pc:inkChg chg="add">
          <ac:chgData name="iddo sadeh" userId="8e76edc921eb1fa2" providerId="LiveId" clId="{1D661120-5F00-4C4B-A951-409A1103BF86}" dt="2021-07-15T23:34:39.976" v="620"/>
          <ac:inkMkLst>
            <pc:docMk/>
            <pc:sldMk cId="28802738" sldId="259"/>
            <ac:inkMk id="3" creationId="{8B7A1DB8-2F6E-4266-94B0-96A6F1E944CC}"/>
          </ac:inkMkLst>
        </pc:inkChg>
      </pc:sldChg>
      <pc:sldChg chg="addSp delSp modSp new mod">
        <pc:chgData name="iddo sadeh" userId="8e76edc921eb1fa2" providerId="LiveId" clId="{1D661120-5F00-4C4B-A951-409A1103BF86}" dt="2021-07-15T23:34:39.976" v="620"/>
        <pc:sldMkLst>
          <pc:docMk/>
          <pc:sldMk cId="1452590639" sldId="260"/>
        </pc:sldMkLst>
        <pc:spChg chg="mod">
          <ac:chgData name="iddo sadeh" userId="8e76edc921eb1fa2" providerId="LiveId" clId="{1D661120-5F00-4C4B-A951-409A1103BF86}" dt="2021-07-10T02:43:46.785" v="225" actId="20577"/>
          <ac:spMkLst>
            <pc:docMk/>
            <pc:sldMk cId="1452590639" sldId="260"/>
            <ac:spMk id="2" creationId="{69FAB128-7502-4974-B711-BB63A3E55D94}"/>
          </ac:spMkLst>
        </pc:spChg>
        <pc:spChg chg="del">
          <ac:chgData name="iddo sadeh" userId="8e76edc921eb1fa2" providerId="LiveId" clId="{1D661120-5F00-4C4B-A951-409A1103BF86}" dt="2021-07-10T02:43:36.288" v="210" actId="22"/>
          <ac:spMkLst>
            <pc:docMk/>
            <pc:sldMk cId="1452590639" sldId="260"/>
            <ac:spMk id="3" creationId="{D3D18A35-6D88-4725-916E-35C5850F200E}"/>
          </ac:spMkLst>
        </pc:spChg>
        <pc:spChg chg="add mod">
          <ac:chgData name="iddo sadeh" userId="8e76edc921eb1fa2" providerId="LiveId" clId="{1D661120-5F00-4C4B-A951-409A1103BF86}" dt="2021-07-10T02:44:42.694" v="243"/>
          <ac:spMkLst>
            <pc:docMk/>
            <pc:sldMk cId="1452590639" sldId="260"/>
            <ac:spMk id="6" creationId="{A04840C3-D27D-42A7-9408-6E1CA8A957CA}"/>
          </ac:spMkLst>
        </pc:spChg>
        <pc:picChg chg="add mod ord">
          <ac:chgData name="iddo sadeh" userId="8e76edc921eb1fa2" providerId="LiveId" clId="{1D661120-5F00-4C4B-A951-409A1103BF86}" dt="2021-07-10T02:43:40.949" v="212" actId="1076"/>
          <ac:picMkLst>
            <pc:docMk/>
            <pc:sldMk cId="1452590639" sldId="260"/>
            <ac:picMk id="5" creationId="{B9E389F6-AE74-4D21-968C-C6ABBE471D39}"/>
          </ac:picMkLst>
        </pc:picChg>
        <pc:inkChg chg="add">
          <ac:chgData name="iddo sadeh" userId="8e76edc921eb1fa2" providerId="LiveId" clId="{1D661120-5F00-4C4B-A951-409A1103BF86}" dt="2021-07-15T23:34:39.976" v="620"/>
          <ac:inkMkLst>
            <pc:docMk/>
            <pc:sldMk cId="1452590639" sldId="260"/>
            <ac:inkMk id="3" creationId="{9F744FCC-C057-4ADA-854F-027B02F3F6FD}"/>
          </ac:inkMkLst>
        </pc:inkChg>
      </pc:sldChg>
      <pc:sldChg chg="addSp delSp modSp new mod">
        <pc:chgData name="iddo sadeh" userId="8e76edc921eb1fa2" providerId="LiveId" clId="{1D661120-5F00-4C4B-A951-409A1103BF86}" dt="2021-07-15T23:34:39.976" v="620"/>
        <pc:sldMkLst>
          <pc:docMk/>
          <pc:sldMk cId="1807280869" sldId="261"/>
        </pc:sldMkLst>
        <pc:spChg chg="mod">
          <ac:chgData name="iddo sadeh" userId="8e76edc921eb1fa2" providerId="LiveId" clId="{1D661120-5F00-4C4B-A951-409A1103BF86}" dt="2021-07-10T02:44:02.509" v="240" actId="20577"/>
          <ac:spMkLst>
            <pc:docMk/>
            <pc:sldMk cId="1807280869" sldId="261"/>
            <ac:spMk id="2" creationId="{2CB105BF-6924-47AA-B7BA-302F4F2C5EB3}"/>
          </ac:spMkLst>
        </pc:spChg>
        <pc:spChg chg="del">
          <ac:chgData name="iddo sadeh" userId="8e76edc921eb1fa2" providerId="LiveId" clId="{1D661120-5F00-4C4B-A951-409A1103BF86}" dt="2021-07-10T02:44:31.885" v="241" actId="22"/>
          <ac:spMkLst>
            <pc:docMk/>
            <pc:sldMk cId="1807280869" sldId="261"/>
            <ac:spMk id="3" creationId="{86A93981-96EA-44C5-B08B-3B01D285E47F}"/>
          </ac:spMkLst>
        </pc:spChg>
        <pc:spChg chg="add mod">
          <ac:chgData name="iddo sadeh" userId="8e76edc921eb1fa2" providerId="LiveId" clId="{1D661120-5F00-4C4B-A951-409A1103BF86}" dt="2021-07-10T02:44:44.950" v="244"/>
          <ac:spMkLst>
            <pc:docMk/>
            <pc:sldMk cId="1807280869" sldId="261"/>
            <ac:spMk id="6" creationId="{CC3C85E8-8F1D-43A9-96C2-9518B3900D75}"/>
          </ac:spMkLst>
        </pc:spChg>
        <pc:picChg chg="add mod ord">
          <ac:chgData name="iddo sadeh" userId="8e76edc921eb1fa2" providerId="LiveId" clId="{1D661120-5F00-4C4B-A951-409A1103BF86}" dt="2021-07-10T02:44:37.408" v="242" actId="14100"/>
          <ac:picMkLst>
            <pc:docMk/>
            <pc:sldMk cId="1807280869" sldId="261"/>
            <ac:picMk id="5" creationId="{E2948399-E22A-4E3F-A972-6E4707701424}"/>
          </ac:picMkLst>
        </pc:picChg>
        <pc:inkChg chg="add">
          <ac:chgData name="iddo sadeh" userId="8e76edc921eb1fa2" providerId="LiveId" clId="{1D661120-5F00-4C4B-A951-409A1103BF86}" dt="2021-07-15T23:34:39.976" v="620"/>
          <ac:inkMkLst>
            <pc:docMk/>
            <pc:sldMk cId="1807280869" sldId="261"/>
            <ac:inkMk id="3" creationId="{53447269-ED95-4C2E-8D7F-7E171BE4DA28}"/>
          </ac:inkMkLst>
        </pc:inkChg>
      </pc:sldChg>
      <pc:sldChg chg="addSp modSp new mod">
        <pc:chgData name="iddo sadeh" userId="8e76edc921eb1fa2" providerId="LiveId" clId="{1D661120-5F00-4C4B-A951-409A1103BF86}" dt="2021-07-15T23:34:39.976" v="620"/>
        <pc:sldMkLst>
          <pc:docMk/>
          <pc:sldMk cId="470129" sldId="262"/>
        </pc:sldMkLst>
        <pc:spChg chg="mod">
          <ac:chgData name="iddo sadeh" userId="8e76edc921eb1fa2" providerId="LiveId" clId="{1D661120-5F00-4C4B-A951-409A1103BF86}" dt="2021-07-10T02:45:42.796" v="263" actId="20577"/>
          <ac:spMkLst>
            <pc:docMk/>
            <pc:sldMk cId="470129" sldId="262"/>
            <ac:spMk id="2" creationId="{781F8826-610C-4437-9EE0-57EB893ED6F0}"/>
          </ac:spMkLst>
        </pc:spChg>
        <pc:spChg chg="mod">
          <ac:chgData name="iddo sadeh" userId="8e76edc921eb1fa2" providerId="LiveId" clId="{1D661120-5F00-4C4B-A951-409A1103BF86}" dt="2021-07-10T02:45:45.797" v="266" actId="27636"/>
          <ac:spMkLst>
            <pc:docMk/>
            <pc:sldMk cId="470129" sldId="262"/>
            <ac:spMk id="3" creationId="{C92BCBA0-1D28-49C8-A539-CFAD4FAC0863}"/>
          </ac:spMkLst>
        </pc:spChg>
        <pc:inkChg chg="add">
          <ac:chgData name="iddo sadeh" userId="8e76edc921eb1fa2" providerId="LiveId" clId="{1D661120-5F00-4C4B-A951-409A1103BF86}" dt="2021-07-15T23:34:39.976" v="620"/>
          <ac:inkMkLst>
            <pc:docMk/>
            <pc:sldMk cId="470129" sldId="262"/>
            <ac:inkMk id="4" creationId="{D85005B3-01E8-4281-92B0-0C239D2F1CB8}"/>
          </ac:inkMkLst>
        </pc:inkChg>
      </pc:sldChg>
      <pc:sldChg chg="addSp delSp modSp new mod">
        <pc:chgData name="iddo sadeh" userId="8e76edc921eb1fa2" providerId="LiveId" clId="{1D661120-5F00-4C4B-A951-409A1103BF86}" dt="2021-07-10T02:46:42.476" v="287" actId="1076"/>
        <pc:sldMkLst>
          <pc:docMk/>
          <pc:sldMk cId="1745134480" sldId="263"/>
        </pc:sldMkLst>
        <pc:spChg chg="mod">
          <ac:chgData name="iddo sadeh" userId="8e76edc921eb1fa2" providerId="LiveId" clId="{1D661120-5F00-4C4B-A951-409A1103BF86}" dt="2021-07-10T02:46:31.315" v="285" actId="313"/>
          <ac:spMkLst>
            <pc:docMk/>
            <pc:sldMk cId="1745134480" sldId="263"/>
            <ac:spMk id="2" creationId="{DED45C43-1632-41C0-B75A-497C192F6FC6}"/>
          </ac:spMkLst>
        </pc:spChg>
        <pc:spChg chg="del">
          <ac:chgData name="iddo sadeh" userId="8e76edc921eb1fa2" providerId="LiveId" clId="{1D661120-5F00-4C4B-A951-409A1103BF86}" dt="2021-07-10T02:46:25.394" v="283" actId="22"/>
          <ac:spMkLst>
            <pc:docMk/>
            <pc:sldMk cId="1745134480" sldId="263"/>
            <ac:spMk id="3" creationId="{5639636B-05FA-43CE-83ED-5EA5AEFCB575}"/>
          </ac:spMkLst>
        </pc:spChg>
        <pc:picChg chg="add mod ord">
          <ac:chgData name="iddo sadeh" userId="8e76edc921eb1fa2" providerId="LiveId" clId="{1D661120-5F00-4C4B-A951-409A1103BF86}" dt="2021-07-10T02:46:29.084" v="284" actId="14100"/>
          <ac:picMkLst>
            <pc:docMk/>
            <pc:sldMk cId="1745134480" sldId="263"/>
            <ac:picMk id="5" creationId="{361684B1-EE2C-48B5-B2F9-4826EB734492}"/>
          </ac:picMkLst>
        </pc:picChg>
        <pc:picChg chg="add mod">
          <ac:chgData name="iddo sadeh" userId="8e76edc921eb1fa2" providerId="LiveId" clId="{1D661120-5F00-4C4B-A951-409A1103BF86}" dt="2021-07-10T02:46:42.476" v="287" actId="1076"/>
          <ac:picMkLst>
            <pc:docMk/>
            <pc:sldMk cId="1745134480" sldId="263"/>
            <ac:picMk id="6" creationId="{A3F6C528-AB3B-4269-8F9B-63FAE18AF41B}"/>
          </ac:picMkLst>
        </pc:picChg>
      </pc:sldChg>
      <pc:sldChg chg="addSp delSp modSp new mod">
        <pc:chgData name="iddo sadeh" userId="8e76edc921eb1fa2" providerId="LiveId" clId="{1D661120-5F00-4C4B-A951-409A1103BF86}" dt="2021-07-15T23:34:39.976" v="620"/>
        <pc:sldMkLst>
          <pc:docMk/>
          <pc:sldMk cId="3380991092" sldId="264"/>
        </pc:sldMkLst>
        <pc:spChg chg="del">
          <ac:chgData name="iddo sadeh" userId="8e76edc921eb1fa2" providerId="LiveId" clId="{1D661120-5F00-4C4B-A951-409A1103BF86}" dt="2021-07-10T02:47:21.439" v="289" actId="22"/>
          <ac:spMkLst>
            <pc:docMk/>
            <pc:sldMk cId="3380991092" sldId="264"/>
            <ac:spMk id="3" creationId="{5A7CCC8D-E3DA-4FD7-BB59-A3BB05CB445A}"/>
          </ac:spMkLst>
        </pc:spChg>
        <pc:picChg chg="add mod ord">
          <ac:chgData name="iddo sadeh" userId="8e76edc921eb1fa2" providerId="LiveId" clId="{1D661120-5F00-4C4B-A951-409A1103BF86}" dt="2021-07-10T02:47:25.630" v="292" actId="14100"/>
          <ac:picMkLst>
            <pc:docMk/>
            <pc:sldMk cId="3380991092" sldId="264"/>
            <ac:picMk id="5" creationId="{FF773DEC-606E-44DE-9139-6C2707018665}"/>
          </ac:picMkLst>
        </pc:picChg>
        <pc:picChg chg="add mod">
          <ac:chgData name="iddo sadeh" userId="8e76edc921eb1fa2" providerId="LiveId" clId="{1D661120-5F00-4C4B-A951-409A1103BF86}" dt="2021-07-10T02:50:11.362" v="330" actId="1076"/>
          <ac:picMkLst>
            <pc:docMk/>
            <pc:sldMk cId="3380991092" sldId="264"/>
            <ac:picMk id="6" creationId="{079AD4E5-1B53-401E-9598-941A40110EB1}"/>
          </ac:picMkLst>
        </pc:picChg>
        <pc:inkChg chg="add">
          <ac:chgData name="iddo sadeh" userId="8e76edc921eb1fa2" providerId="LiveId" clId="{1D661120-5F00-4C4B-A951-409A1103BF86}" dt="2021-07-15T23:34:39.976" v="620"/>
          <ac:inkMkLst>
            <pc:docMk/>
            <pc:sldMk cId="3380991092" sldId="264"/>
            <ac:inkMk id="3" creationId="{FC51B03B-3E1C-432F-8286-227B63A22574}"/>
          </ac:inkMkLst>
        </pc:inkChg>
      </pc:sldChg>
      <pc:sldChg chg="addSp delSp modSp new mod modNotesTx">
        <pc:chgData name="iddo sadeh" userId="8e76edc921eb1fa2" providerId="LiveId" clId="{1D661120-5F00-4C4B-A951-409A1103BF86}" dt="2021-07-15T23:34:39.976" v="620"/>
        <pc:sldMkLst>
          <pc:docMk/>
          <pc:sldMk cId="549952928" sldId="265"/>
        </pc:sldMkLst>
        <pc:spChg chg="mod">
          <ac:chgData name="iddo sadeh" userId="8e76edc921eb1fa2" providerId="LiveId" clId="{1D661120-5F00-4C4B-A951-409A1103BF86}" dt="2021-07-10T02:49:39.451" v="325" actId="20577"/>
          <ac:spMkLst>
            <pc:docMk/>
            <pc:sldMk cId="549952928" sldId="265"/>
            <ac:spMk id="2" creationId="{2A4E5D57-CA3E-4CDB-93EA-3CE72D649D0E}"/>
          </ac:spMkLst>
        </pc:spChg>
        <pc:spChg chg="del">
          <ac:chgData name="iddo sadeh" userId="8e76edc921eb1fa2" providerId="LiveId" clId="{1D661120-5F00-4C4B-A951-409A1103BF86}" dt="2021-07-10T02:49:55.834" v="326" actId="22"/>
          <ac:spMkLst>
            <pc:docMk/>
            <pc:sldMk cId="549952928" sldId="265"/>
            <ac:spMk id="3" creationId="{89F2DB0F-0102-45CF-9A8C-AA57FA73489E}"/>
          </ac:spMkLst>
        </pc:spChg>
        <pc:picChg chg="add mod ord">
          <ac:chgData name="iddo sadeh" userId="8e76edc921eb1fa2" providerId="LiveId" clId="{1D661120-5F00-4C4B-A951-409A1103BF86}" dt="2021-07-10T02:49:59.849" v="328" actId="1076"/>
          <ac:picMkLst>
            <pc:docMk/>
            <pc:sldMk cId="549952928" sldId="265"/>
            <ac:picMk id="5" creationId="{CB3B3168-4C7F-48EC-BCEB-EA3A25EB984E}"/>
          </ac:picMkLst>
        </pc:picChg>
        <pc:picChg chg="add mod">
          <ac:chgData name="iddo sadeh" userId="8e76edc921eb1fa2" providerId="LiveId" clId="{1D661120-5F00-4C4B-A951-409A1103BF86}" dt="2021-07-10T02:50:15.179" v="332" actId="1076"/>
          <ac:picMkLst>
            <pc:docMk/>
            <pc:sldMk cId="549952928" sldId="265"/>
            <ac:picMk id="6" creationId="{E28A6CE6-340C-4337-BCAC-02322156F06C}"/>
          </ac:picMkLst>
        </pc:picChg>
        <pc:inkChg chg="add">
          <ac:chgData name="iddo sadeh" userId="8e76edc921eb1fa2" providerId="LiveId" clId="{1D661120-5F00-4C4B-A951-409A1103BF86}" dt="2021-07-15T23:34:39.976" v="620"/>
          <ac:inkMkLst>
            <pc:docMk/>
            <pc:sldMk cId="549952928" sldId="265"/>
            <ac:inkMk id="3" creationId="{CDB1FE7B-F7B3-44C4-BC4A-EA15775DBEF4}"/>
          </ac:inkMkLst>
        </pc:inkChg>
      </pc:sldChg>
      <pc:sldChg chg="addSp delSp modSp new mod">
        <pc:chgData name="iddo sadeh" userId="8e76edc921eb1fa2" providerId="LiveId" clId="{1D661120-5F00-4C4B-A951-409A1103BF86}" dt="2021-07-15T23:34:39.976" v="620"/>
        <pc:sldMkLst>
          <pc:docMk/>
          <pc:sldMk cId="2175025475" sldId="266"/>
        </pc:sldMkLst>
        <pc:spChg chg="mod">
          <ac:chgData name="iddo sadeh" userId="8e76edc921eb1fa2" providerId="LiveId" clId="{1D661120-5F00-4C4B-A951-409A1103BF86}" dt="2021-07-10T02:54:09.950" v="353" actId="20577"/>
          <ac:spMkLst>
            <pc:docMk/>
            <pc:sldMk cId="2175025475" sldId="266"/>
            <ac:spMk id="2" creationId="{81772336-4722-4394-B7D9-9F0DE4B894C4}"/>
          </ac:spMkLst>
        </pc:spChg>
        <pc:spChg chg="del">
          <ac:chgData name="iddo sadeh" userId="8e76edc921eb1fa2" providerId="LiveId" clId="{1D661120-5F00-4C4B-A951-409A1103BF86}" dt="2021-07-10T02:54:24.665" v="354" actId="22"/>
          <ac:spMkLst>
            <pc:docMk/>
            <pc:sldMk cId="2175025475" sldId="266"/>
            <ac:spMk id="3" creationId="{D3AECCD5-8310-4C68-B6FA-A9C29B086D9E}"/>
          </ac:spMkLst>
        </pc:spChg>
        <pc:picChg chg="add mod ord">
          <ac:chgData name="iddo sadeh" userId="8e76edc921eb1fa2" providerId="LiveId" clId="{1D661120-5F00-4C4B-A951-409A1103BF86}" dt="2021-07-10T02:54:29.048" v="355" actId="14100"/>
          <ac:picMkLst>
            <pc:docMk/>
            <pc:sldMk cId="2175025475" sldId="266"/>
            <ac:picMk id="5" creationId="{1C50D2DA-0AB1-4DE7-ACA4-13E4A158DEB8}"/>
          </ac:picMkLst>
        </pc:picChg>
        <pc:picChg chg="add mod">
          <ac:chgData name="iddo sadeh" userId="8e76edc921eb1fa2" providerId="LiveId" clId="{1D661120-5F00-4C4B-A951-409A1103BF86}" dt="2021-07-10T02:54:35.197" v="356"/>
          <ac:picMkLst>
            <pc:docMk/>
            <pc:sldMk cId="2175025475" sldId="266"/>
            <ac:picMk id="6" creationId="{631AFC07-A68D-496B-81F4-F7D083A795ED}"/>
          </ac:picMkLst>
        </pc:picChg>
        <pc:inkChg chg="add">
          <ac:chgData name="iddo sadeh" userId="8e76edc921eb1fa2" providerId="LiveId" clId="{1D661120-5F00-4C4B-A951-409A1103BF86}" dt="2021-07-15T23:34:39.976" v="620"/>
          <ac:inkMkLst>
            <pc:docMk/>
            <pc:sldMk cId="2175025475" sldId="266"/>
            <ac:inkMk id="3" creationId="{C95EA67A-7226-48D2-8BF4-9DF707D152AF}"/>
          </ac:inkMkLst>
        </pc:inkChg>
      </pc:sldChg>
      <pc:sldChg chg="modSp new mod">
        <pc:chgData name="iddo sadeh" userId="8e76edc921eb1fa2" providerId="LiveId" clId="{1D661120-5F00-4C4B-A951-409A1103BF86}" dt="2021-07-10T03:14:16.090" v="442"/>
        <pc:sldMkLst>
          <pc:docMk/>
          <pc:sldMk cId="1417572911" sldId="267"/>
        </pc:sldMkLst>
        <pc:spChg chg="mod">
          <ac:chgData name="iddo sadeh" userId="8e76edc921eb1fa2" providerId="LiveId" clId="{1D661120-5F00-4C4B-A951-409A1103BF86}" dt="2021-07-10T03:01:02.463" v="393" actId="20577"/>
          <ac:spMkLst>
            <pc:docMk/>
            <pc:sldMk cId="1417572911" sldId="267"/>
            <ac:spMk id="2" creationId="{F6848194-E883-4AA3-8783-5AB322B85740}"/>
          </ac:spMkLst>
        </pc:spChg>
        <pc:spChg chg="mod">
          <ac:chgData name="iddo sadeh" userId="8e76edc921eb1fa2" providerId="LiveId" clId="{1D661120-5F00-4C4B-A951-409A1103BF86}" dt="2021-07-10T03:14:16.090" v="442"/>
          <ac:spMkLst>
            <pc:docMk/>
            <pc:sldMk cId="1417572911" sldId="267"/>
            <ac:spMk id="3" creationId="{5A592E51-5CB9-4CCB-A8BE-4FEFC3353A8E}"/>
          </ac:spMkLst>
        </pc:spChg>
      </pc:sldChg>
      <pc:sldChg chg="addSp delSp modSp new mod modNotesTx">
        <pc:chgData name="iddo sadeh" userId="8e76edc921eb1fa2" providerId="LiveId" clId="{1D661120-5F00-4C4B-A951-409A1103BF86}" dt="2021-07-10T03:46:28.034" v="619" actId="20577"/>
        <pc:sldMkLst>
          <pc:docMk/>
          <pc:sldMk cId="1039490070" sldId="268"/>
        </pc:sldMkLst>
        <pc:spChg chg="del">
          <ac:chgData name="iddo sadeh" userId="8e76edc921eb1fa2" providerId="LiveId" clId="{1D661120-5F00-4C4B-A951-409A1103BF86}" dt="2021-07-10T03:10:25.970" v="438" actId="22"/>
          <ac:spMkLst>
            <pc:docMk/>
            <pc:sldMk cId="1039490070" sldId="268"/>
            <ac:spMk id="3" creationId="{B5FAADAE-488B-477A-8664-1FA99DE0C101}"/>
          </ac:spMkLst>
        </pc:spChg>
        <pc:picChg chg="add mod ord">
          <ac:chgData name="iddo sadeh" userId="8e76edc921eb1fa2" providerId="LiveId" clId="{1D661120-5F00-4C4B-A951-409A1103BF86}" dt="2021-07-10T03:10:28.748" v="439" actId="14100"/>
          <ac:picMkLst>
            <pc:docMk/>
            <pc:sldMk cId="1039490070" sldId="268"/>
            <ac:picMk id="5" creationId="{C9133830-5B45-4472-AC04-279632ECDB3A}"/>
          </ac:picMkLst>
        </pc:picChg>
      </pc:sldChg>
      <pc:sldChg chg="addSp modSp new mod modNotesTx">
        <pc:chgData name="iddo sadeh" userId="8e76edc921eb1fa2" providerId="LiveId" clId="{1D661120-5F00-4C4B-A951-409A1103BF86}" dt="2021-07-10T03:34:51.883" v="499" actId="20577"/>
        <pc:sldMkLst>
          <pc:docMk/>
          <pc:sldMk cId="3434943074" sldId="269"/>
        </pc:sldMkLst>
        <pc:spChg chg="mod">
          <ac:chgData name="iddo sadeh" userId="8e76edc921eb1fa2" providerId="LiveId" clId="{1D661120-5F00-4C4B-A951-409A1103BF86}" dt="2021-07-10T03:31:37.270" v="461" actId="20577"/>
          <ac:spMkLst>
            <pc:docMk/>
            <pc:sldMk cId="3434943074" sldId="269"/>
            <ac:spMk id="2" creationId="{72537479-72A9-4D0B-8D94-69A57EF6970B}"/>
          </ac:spMkLst>
        </pc:spChg>
        <pc:spChg chg="mod">
          <ac:chgData name="iddo sadeh" userId="8e76edc921eb1fa2" providerId="LiveId" clId="{1D661120-5F00-4C4B-A951-409A1103BF86}" dt="2021-07-10T03:32:57.059" v="466" actId="14100"/>
          <ac:spMkLst>
            <pc:docMk/>
            <pc:sldMk cId="3434943074" sldId="269"/>
            <ac:spMk id="3" creationId="{67D35B49-B669-4A48-B0CD-B2345DB7010C}"/>
          </ac:spMkLst>
        </pc:spChg>
        <pc:picChg chg="add mod">
          <ac:chgData name="iddo sadeh" userId="8e76edc921eb1fa2" providerId="LiveId" clId="{1D661120-5F00-4C4B-A951-409A1103BF86}" dt="2021-07-10T03:33:01.689" v="468" actId="1076"/>
          <ac:picMkLst>
            <pc:docMk/>
            <pc:sldMk cId="3434943074" sldId="269"/>
            <ac:picMk id="5" creationId="{D21A1367-E5BB-4E43-A3C1-80C3B1A53A6D}"/>
          </ac:picMkLst>
        </pc:picChg>
        <pc:picChg chg="add mod">
          <ac:chgData name="iddo sadeh" userId="8e76edc921eb1fa2" providerId="LiveId" clId="{1D661120-5F00-4C4B-A951-409A1103BF86}" dt="2021-07-10T03:33:21.885" v="471" actId="14100"/>
          <ac:picMkLst>
            <pc:docMk/>
            <pc:sldMk cId="3434943074" sldId="269"/>
            <ac:picMk id="7" creationId="{E9D5F02B-0C5B-4DDB-BBF0-247623241FD5}"/>
          </ac:picMkLst>
        </pc:picChg>
        <pc:picChg chg="add mod">
          <ac:chgData name="iddo sadeh" userId="8e76edc921eb1fa2" providerId="LiveId" clId="{1D661120-5F00-4C4B-A951-409A1103BF86}" dt="2021-07-10T03:33:32.733" v="473" actId="1076"/>
          <ac:picMkLst>
            <pc:docMk/>
            <pc:sldMk cId="3434943074" sldId="269"/>
            <ac:picMk id="8" creationId="{63CA59D3-AF18-4275-A914-BB7C2343FF03}"/>
          </ac:picMkLst>
        </pc:picChg>
      </pc:sldChg>
      <pc:sldChg chg="addSp delSp modSp new mod modNotesTx">
        <pc:chgData name="iddo sadeh" userId="8e76edc921eb1fa2" providerId="LiveId" clId="{1D661120-5F00-4C4B-A951-409A1103BF86}" dt="2021-07-10T03:35:11.299" v="501"/>
        <pc:sldMkLst>
          <pc:docMk/>
          <pc:sldMk cId="1873094133" sldId="270"/>
        </pc:sldMkLst>
        <pc:spChg chg="mod">
          <ac:chgData name="iddo sadeh" userId="8e76edc921eb1fa2" providerId="LiveId" clId="{1D661120-5F00-4C4B-A951-409A1103BF86}" dt="2021-07-10T03:34:15.661" v="493" actId="20577"/>
          <ac:spMkLst>
            <pc:docMk/>
            <pc:sldMk cId="1873094133" sldId="270"/>
            <ac:spMk id="2" creationId="{56C8B945-DB76-4AB9-9E9A-F11ED3CEF0D9}"/>
          </ac:spMkLst>
        </pc:spChg>
        <pc:spChg chg="del">
          <ac:chgData name="iddo sadeh" userId="8e76edc921eb1fa2" providerId="LiveId" clId="{1D661120-5F00-4C4B-A951-409A1103BF86}" dt="2021-07-10T03:34:33.383" v="494" actId="22"/>
          <ac:spMkLst>
            <pc:docMk/>
            <pc:sldMk cId="1873094133" sldId="270"/>
            <ac:spMk id="3" creationId="{1C0BEEED-FA79-4513-8B06-F2FA057E08BC}"/>
          </ac:spMkLst>
        </pc:spChg>
        <pc:picChg chg="add mod ord">
          <ac:chgData name="iddo sadeh" userId="8e76edc921eb1fa2" providerId="LiveId" clId="{1D661120-5F00-4C4B-A951-409A1103BF86}" dt="2021-07-10T03:34:38.416" v="496" actId="1076"/>
          <ac:picMkLst>
            <pc:docMk/>
            <pc:sldMk cId="1873094133" sldId="270"/>
            <ac:picMk id="5" creationId="{510E83E6-697C-4D86-BC01-D24CC0208CE3}"/>
          </ac:picMkLst>
        </pc:picChg>
        <pc:picChg chg="add mod">
          <ac:chgData name="iddo sadeh" userId="8e76edc921eb1fa2" providerId="LiveId" clId="{1D661120-5F00-4C4B-A951-409A1103BF86}" dt="2021-07-10T03:34:56.406" v="500"/>
          <ac:picMkLst>
            <pc:docMk/>
            <pc:sldMk cId="1873094133" sldId="270"/>
            <ac:picMk id="6" creationId="{B30F7EED-DA9C-43ED-A402-5B1D3E299501}"/>
          </ac:picMkLst>
        </pc:picChg>
      </pc:sldChg>
      <pc:sldChg chg="addSp delSp modSp new mod modNotesTx">
        <pc:chgData name="iddo sadeh" userId="8e76edc921eb1fa2" providerId="LiveId" clId="{1D661120-5F00-4C4B-A951-409A1103BF86}" dt="2021-07-10T03:38:18.946" v="556" actId="20577"/>
        <pc:sldMkLst>
          <pc:docMk/>
          <pc:sldMk cId="4083129612" sldId="271"/>
        </pc:sldMkLst>
        <pc:spChg chg="mod">
          <ac:chgData name="iddo sadeh" userId="8e76edc921eb1fa2" providerId="LiveId" clId="{1D661120-5F00-4C4B-A951-409A1103BF86}" dt="2021-07-10T03:35:54.842" v="520" actId="20577"/>
          <ac:spMkLst>
            <pc:docMk/>
            <pc:sldMk cId="4083129612" sldId="271"/>
            <ac:spMk id="2" creationId="{3265D3A6-6FF4-4DE7-84FB-0E60A35CF859}"/>
          </ac:spMkLst>
        </pc:spChg>
        <pc:spChg chg="del">
          <ac:chgData name="iddo sadeh" userId="8e76edc921eb1fa2" providerId="LiveId" clId="{1D661120-5F00-4C4B-A951-409A1103BF86}" dt="2021-07-10T03:37:42.964" v="521" actId="22"/>
          <ac:spMkLst>
            <pc:docMk/>
            <pc:sldMk cId="4083129612" sldId="271"/>
            <ac:spMk id="3" creationId="{021CBD43-1669-4ABC-9F84-F26C2FDED141}"/>
          </ac:spMkLst>
        </pc:spChg>
        <pc:picChg chg="add mod ord">
          <ac:chgData name="iddo sadeh" userId="8e76edc921eb1fa2" providerId="LiveId" clId="{1D661120-5F00-4C4B-A951-409A1103BF86}" dt="2021-07-10T03:37:46.938" v="523" actId="1076"/>
          <ac:picMkLst>
            <pc:docMk/>
            <pc:sldMk cId="4083129612" sldId="271"/>
            <ac:picMk id="5" creationId="{F397432A-960F-4D7B-824F-AF1F7271D21A}"/>
          </ac:picMkLst>
        </pc:picChg>
        <pc:picChg chg="add mod">
          <ac:chgData name="iddo sadeh" userId="8e76edc921eb1fa2" providerId="LiveId" clId="{1D661120-5F00-4C4B-A951-409A1103BF86}" dt="2021-07-10T03:37:56.345" v="525" actId="1076"/>
          <ac:picMkLst>
            <pc:docMk/>
            <pc:sldMk cId="4083129612" sldId="271"/>
            <ac:picMk id="6" creationId="{B14573FD-ED44-4F88-882C-93E9F01C4DCF}"/>
          </ac:picMkLst>
        </pc:picChg>
      </pc:sldChg>
      <pc:sldChg chg="addSp delSp modSp new mod">
        <pc:chgData name="iddo sadeh" userId="8e76edc921eb1fa2" providerId="LiveId" clId="{1D661120-5F00-4C4B-A951-409A1103BF86}" dt="2021-07-10T03:40:57.172" v="564" actId="1076"/>
        <pc:sldMkLst>
          <pc:docMk/>
          <pc:sldMk cId="1030966865" sldId="272"/>
        </pc:sldMkLst>
        <pc:spChg chg="del">
          <ac:chgData name="iddo sadeh" userId="8e76edc921eb1fa2" providerId="LiveId" clId="{1D661120-5F00-4C4B-A951-409A1103BF86}" dt="2021-07-10T03:40:36.950" v="558" actId="22"/>
          <ac:spMkLst>
            <pc:docMk/>
            <pc:sldMk cId="1030966865" sldId="272"/>
            <ac:spMk id="3" creationId="{10404634-F7A3-4289-A0F9-153E6803C592}"/>
          </ac:spMkLst>
        </pc:spChg>
        <pc:picChg chg="add mod ord">
          <ac:chgData name="iddo sadeh" userId="8e76edc921eb1fa2" providerId="LiveId" clId="{1D661120-5F00-4C4B-A951-409A1103BF86}" dt="2021-07-10T03:40:57.172" v="564" actId="1076"/>
          <ac:picMkLst>
            <pc:docMk/>
            <pc:sldMk cId="1030966865" sldId="272"/>
            <ac:picMk id="5" creationId="{973C50BA-50D6-4100-9578-4089D5853D72}"/>
          </ac:picMkLst>
        </pc:picChg>
        <pc:picChg chg="add mod">
          <ac:chgData name="iddo sadeh" userId="8e76edc921eb1fa2" providerId="LiveId" clId="{1D661120-5F00-4C4B-A951-409A1103BF86}" dt="2021-07-10T03:40:55.331" v="563" actId="1076"/>
          <ac:picMkLst>
            <pc:docMk/>
            <pc:sldMk cId="1030966865" sldId="272"/>
            <ac:picMk id="6" creationId="{6CBD9F2D-2187-49F1-9799-BC0731D12AD9}"/>
          </ac:picMkLst>
        </pc:picChg>
      </pc:sldChg>
      <pc:sldChg chg="addSp delSp modSp new mod modNotesTx">
        <pc:chgData name="iddo sadeh" userId="8e76edc921eb1fa2" providerId="LiveId" clId="{1D661120-5F00-4C4B-A951-409A1103BF86}" dt="2021-07-10T03:44:31.549" v="602" actId="20577"/>
        <pc:sldMkLst>
          <pc:docMk/>
          <pc:sldMk cId="163639349" sldId="273"/>
        </pc:sldMkLst>
        <pc:spChg chg="mod">
          <ac:chgData name="iddo sadeh" userId="8e76edc921eb1fa2" providerId="LiveId" clId="{1D661120-5F00-4C4B-A951-409A1103BF86}" dt="2021-07-10T03:44:20.189" v="588" actId="20577"/>
          <ac:spMkLst>
            <pc:docMk/>
            <pc:sldMk cId="163639349" sldId="273"/>
            <ac:spMk id="2" creationId="{D00C0D3E-629B-488D-ABCC-CE490171D841}"/>
          </ac:spMkLst>
        </pc:spChg>
        <pc:spChg chg="del">
          <ac:chgData name="iddo sadeh" userId="8e76edc921eb1fa2" providerId="LiveId" clId="{1D661120-5F00-4C4B-A951-409A1103BF86}" dt="2021-07-10T03:44:07.483" v="566" actId="22"/>
          <ac:spMkLst>
            <pc:docMk/>
            <pc:sldMk cId="163639349" sldId="273"/>
            <ac:spMk id="3" creationId="{71FC2815-5423-4317-97BF-22F2DBCEAB1A}"/>
          </ac:spMkLst>
        </pc:spChg>
        <pc:picChg chg="add mod ord">
          <ac:chgData name="iddo sadeh" userId="8e76edc921eb1fa2" providerId="LiveId" clId="{1D661120-5F00-4C4B-A951-409A1103BF86}" dt="2021-07-10T03:44:23.124" v="589" actId="1076"/>
          <ac:picMkLst>
            <pc:docMk/>
            <pc:sldMk cId="163639349" sldId="273"/>
            <ac:picMk id="5" creationId="{84429C43-AF5D-4CAF-9112-CAE33139AF72}"/>
          </ac:picMkLst>
        </pc:picChg>
      </pc:sldChg>
      <pc:sldChg chg="delSp modSp new mod">
        <pc:chgData name="iddo sadeh" userId="8e76edc921eb1fa2" providerId="LiveId" clId="{1D661120-5F00-4C4B-A951-409A1103BF86}" dt="2021-07-10T03:45:32.644" v="612" actId="27636"/>
        <pc:sldMkLst>
          <pc:docMk/>
          <pc:sldMk cId="1565916481" sldId="274"/>
        </pc:sldMkLst>
        <pc:spChg chg="del">
          <ac:chgData name="iddo sadeh" userId="8e76edc921eb1fa2" providerId="LiveId" clId="{1D661120-5F00-4C4B-A951-409A1103BF86}" dt="2021-07-10T03:45:29.607" v="610" actId="478"/>
          <ac:spMkLst>
            <pc:docMk/>
            <pc:sldMk cId="1565916481" sldId="274"/>
            <ac:spMk id="2" creationId="{22522D2F-850B-4C55-B5B1-E2F3F8B50842}"/>
          </ac:spMkLst>
        </pc:spChg>
        <pc:spChg chg="mod">
          <ac:chgData name="iddo sadeh" userId="8e76edc921eb1fa2" providerId="LiveId" clId="{1D661120-5F00-4C4B-A951-409A1103BF86}" dt="2021-07-10T03:45:32.644" v="612" actId="27636"/>
          <ac:spMkLst>
            <pc:docMk/>
            <pc:sldMk cId="1565916481" sldId="274"/>
            <ac:spMk id="3" creationId="{19BAA04A-B8EB-4F17-872C-20B93C8F0A8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130.90909" units="1/cm"/>
          <inkml:channelProperty channel="T" name="resolution" value="1" units="1/dev"/>
        </inkml:channelProperties>
      </inkml:inkSource>
      <inkml:timestamp xml:id="ts0" timeString="2021-07-15T23:03:5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16387 6473 0,'0'18'15,"17"-18"32,-17 18-31,53-18-16,35 0 15,-17 0-15,-1 0 16,-34 0-16,17 0 16,-36 0-16,1 0 15,0 0 1,-1 0-16,1 0 31</inkml:trace>
  <inkml:trace contextRef="#ctx0" brushRef="#br0" timeOffset="1047.98">16281 6227 0,'17'0'0,"1"0"0,0 0 15,-1-18 1,1 0 0,0 18-16,-1-17 15,1 17 1,-1 0 31,1 0-16,17 0-31,-17 0 16,0 0-16,-1 0 15,1 0-15,0 0 16,-1 0-1,1 0-15,-1 0 32,1 0-17,0 0 1,-1 0-16</inkml:trace>
  <inkml:trace contextRef="#ctx0" brushRef="#br0" timeOffset="2623.02">18168 6032 0,'-53'18'15,"18"0"1,35 17-16,-35-35 15,17 35-15,-17 18 16,17-35 0,18 0-1,-18-1-15,18 18 16,0-17 0,0 0-16,0-1 15,18 1-15,0 0 16,-18-1-16,17 1 15,1 0-15,17-1 16,-17 1-16,17-18 16,-17 17-16,-1 1 15,19-18-15,-19 0 16,1 0-16,17 0 16,1 0-16,-19 0 15,1 0-15,-1 0 16,19 0-16,-1 0 15,-17-18 1,-18 1-16,17-36 31,-17 0-31,0 35 16,0-17-16,0 0 16,0 17-16,0-17 15,0 17-15,0 1 16,0-1-1,-17 0-15,17 1 47,17 17 31,36 53-62,-35-18-16,-1 0 16,19 0-16,-19-17 15,-17 17-15,18-17 16,-18 0-16,18-18 16,-18 35-16,17-17 15,1-18-15,-18 17 16,18 1-16,-1-1 15,1-17 1,-18 18-16,0 0 16</inkml:trace>
  <inkml:trace contextRef="#ctx0" brushRef="#br0" timeOffset="3365.03">19103 6032 0,'-18'0'46,"-17"0"-30,17 0 0,1 0-16,-1 0 15,0 0-15,1 18 16,17 17 0,0-17-16,0 0 15,0-1-15,0 1 16,0 0-16,0-1 15,17 1-15,-17 0 32,18-1-32,0 1 15,-1-1 1,1 1-16,0 17 16,-1-35-16,1 18 15,0-18 1,17 18-1,-35-1 1,17 1-16,1 0 16,-18-1-16,18 1 15,-1-1 1,1 19-16,-18-1 16,0-17-1,0-1-15,-18 1 16,1-18-1,17 18-15,-36-18 16,19 0 0,-1 0-1,1 0-15</inkml:trace>
  <inkml:trace contextRef="#ctx0" brushRef="#br0" timeOffset="4143.92">19667 5856 0,'-17'0'15,"-1"0"-15,-17 0 16,17 0-16,-17 0 16,0 0-1,-1 0 1,19 0-16,-1 0 16,18 18-16,-35-1 15,17 19 1,1-19-16,17 19 15,-18 16-15,18-16 16,0-19 0,0 36-16,18-17 15,-1-1 1,1-17-16,-1-1 16,1 1-1,17-18-15,-17 17 16,17-17-1,-35 18-15,36 0 16,-1-1-16,-35 1 16,17 0-16,19 17 15,-19-17 1,1-1 0,-18 1-16,18 52 15,-18-52 1,0 0-16,0-1 15,0 19-15,0 34 16,-18-52 0,0-1-16,1 1 15,-1 0-15,0-18 16,-17 17 0</inkml:trace>
  <inkml:trace contextRef="#ctx0" brushRef="#br0" timeOffset="4687.18">19861 6632 0,'36'-17'31,"17"-19"-31,-18 1 16,-18-53-16,-17 17 15,18-70-15,-18 106 16,0-106 0,0 105-16,0-16 15,0 16-15,0 19 16,-18 17-1</inkml:trace>
  <inkml:trace contextRef="#ctx0" brushRef="#br0" timeOffset="4994.27">19897 5768 0,'0'-18'78,"0"1"-63</inkml:trace>
  <inkml:trace contextRef="#ctx0" brushRef="#br0" timeOffset="6146.97">20937 6121 0,'0'17'16,"0"19"-16,0-19 15,-17 19 1,-1-1-16,0 0 15,1 0-15,-1 1 16,1-1-16,-1 0 16,0 0-16,1 1 15,17-19-15,0 1 16,0 0-16,0-1 16,0 19-1,53-36-15,70 0 16,-70-18-16,0-35 15,-18 35-15,53-52 16,-70 35 0,-18 17-16,0 0 15,0 1 1,0-1-16,0 0 31,0 1-31,0-1 16,-18 0 15,18 1-15,-17-1 15,17 1-15,35 87 62,0 1-63,18 34-15,-35 1 16,-1 18-16,19-18 16,-36-71-16,0 177 15,17-124 1,-17-35-16,0 17 15,0-17-15,-17 18 16,-1-54 0,0-17-1,-17 18-15,-18-18 16,36 0 0</inkml:trace>
  <inkml:trace contextRef="#ctx0" brushRef="#br0" timeOffset="6826.8">21766 6174 0,'18'53'31,"0"17"-16,-18-17 1,35 35-16,-35-35 0,18 71 16,-18-89-1,0-17-15,0 17 16,0-18-16,0 1 31,0-53 0,0-36-31,0 18 16,35-88 0,-35 71-16,18-19 15,-1 72 1,-17-1-16,18 18 16,-18-17-16,17 17 15,1 0 1,0 0-16,-1 17 15,19 54-15,17 17 16,-36-35 0,1 35-16,-1 0 15,-17-52-15,18 16 16,-18-16-16,18-1 16,-18-17-16,0-124 78</inkml:trace>
  <inkml:trace contextRef="#ctx0" brushRef="#br0" timeOffset="8035.71">22490 6297 0,'0'0'0,"0"18"16,0 17 15,0-17-31,0-1 32,0 1-32,35 35 15,-35-36 1,35 36-1,-35-35-15,18-18 79,17-18-79,0-70 15,18 53-15,-17-36 16,-19 1-16,1 35 15,-1-1-15,1 1 16,-18 17-16,18 1 16,-18-1-16,17 0 15,1 18 17,17 89-1,-17-36-31,-18-1 15,18 19-15,-1 35 16,1-71 0,-18-17-16,0 17 15,17-35 1,72-71 15,-54 36-15,18 0-16,-18 0 15,0-1-15,-17 19 16,0-1 0,-1 18-16,1 0 31,0 0-31,17 35 16,-17 1-1,-1-1-15,1 18 16,-1-18-16,-17 0 15,0-17-15,18 0 16,-18-1-16,18 1 16,35-18 31,-36 0-47,19 0 15,-19 0-15,18-35 16</inkml:trace>
  <inkml:trace contextRef="#ctx0" brushRef="#br0" timeOffset="8554.54">23724 6509 0,'36'0'31,"-1"0"-15,-18 0-16,19 0 16,17-18-16,0 0 15,-18-17-15,-17 18 16,17-36-16,-35 35 15,0-17-15,0-1 16,0 1-16,0 18 16,-18 17-1,-17 0 1,0 17 0,-36 36-16,36-18 15,-1 18-15,19 18 16,17 17-16,0-35 15,0 18-15,0-19 16,0 19-16,0-18 16,17-18-16,1 0 15,0 1-15,-1-36 16,1 17-16,17 1 16,-17-18-1,35 0-15,-18 0 16,124 0-16,-71-53 15,-17 35-15</inkml:trace>
  <inkml:trace contextRef="#ctx0" brushRef="#br0" timeOffset="9000.66">24395 6315 0,'0'17'47,"0"19"-47,0 34 15,0-35-15,0 36 16,0 0-16,17-36 16,-17 0-16,0 0 0,18 1 15,-18-1 1,0-17-16,0-1 15,0-34 17,0-72-32,0 19 15,0-1-15,0 18 16,35 0-16</inkml:trace>
  <inkml:trace contextRef="#ctx0" brushRef="#br0" timeOffset="9217.24">24483 6438 0,'17'0'16,"1"0"-16,0 35 16,17 1-16,0-1 15,-17 0-15,17 36 16,-17-36-16,35 18 16,-18-18-16,18 36 15,-18-36 1,0-17-16,36 35 15,-53-18-15</inkml:trace>
  <inkml:trace contextRef="#ctx0" brushRef="#br0" timeOffset="9782.71">25682 5662 0,'0'18'31,"0"-1"-16,0 1-15,0 53 16,0 17 0,0 0-1,-17 35-15,-1-34 16,0-36-16,1 88 16,17 0-1,0-71 1,0-34-1,0-19-15,53-17 47,17 0-47,71-70 16,-88 34 0,35 19-16,-35-19 15,-35 19-15,0-1 16</inkml:trace>
  <inkml:trace contextRef="#ctx0" brushRef="#br0" timeOffset="10135.84">25453 6332 0,'35'0'31,"36"0"-31,105 0 15,-52 0 1,-54-17-16,-17 17 16,18-18-1</inkml:trace>
  <inkml:trace contextRef="#ctx0" brushRef="#br0" timeOffset="12044.78">16016 8431 0,'53'0'47,"18"0"-47,-36 0 15,35 0-15,-17 0 16,-17 0-16,17 0 16,-36 0-16,18 0 15,-35-17-15,36-1 16,-1 0-16</inkml:trace>
  <inkml:trace contextRef="#ctx0" brushRef="#br0" timeOffset="12680.21">15998 8184 0,'18'0'31,"53"0"-15,-18 0-16,17 0 15,-17 0-15,18 0 16,-1 0-16,-35 0 16,18 0-16,0 0 15,-35 0-15,17 0 16,-17 0-16,-1 0 15</inkml:trace>
  <inkml:trace contextRef="#ctx0" brushRef="#br0" timeOffset="13203.54">16880 8467 0,'18'17'15,"53"-17"-15,-54 0 16,1 0 0,0 0-16,-1 0 15,1 0-15,-1 0 16,1 0 15,0 0-31,-1 0 0,1 0 16</inkml:trace>
  <inkml:trace contextRef="#ctx0" brushRef="#br0" timeOffset="13672.68">16916 8096 0,'17'0'15,"36"0"1,-17 0 0,-1 0-16,18 0 15,-36 0 1,1 0 0,0 0-16</inkml:trace>
  <inkml:trace contextRef="#ctx0" brushRef="#br0" timeOffset="14906.15">18256 8167 0,'18'0'31,"0"0"-31,17 53 16,-18 35-16,1-35 15,0 53 1,-1-18-16,-17-53 15,36 18-15,-36-18 16,0 54-16,0-72 16,0-105 46,0 35-46,0 18-16,17-53 15,-17 35-15,0 17 16,18-17-16,0 18 16,-1-18-16,-17 36 15,18-19-15,-1 19 16,1-1-16,-18-17 16,0 17-16,35 1 15,-17-1 1,0 18-16,-1-18 15,1 18 1,0-17-16,17 52 31,-18 0-31,19 18 16,-36 53 0,0-88-16,0 17 15,0-18-15,0 19 16,0-1-16,-18-17 15,0-1-15,-17 19 16,18-36 0,-1 0-1,0 0 32,36 0 16,0 0-63,87 35 15,-69 0-15,-1 18 16,-17-18-16,-1 1 16,1 17-16,-18-36 15,0 18-15,0-17 16,0 53 15,-18-36-31,-17 0 16,0-35-1,-1 18 1,-17-18-16,-17 0 16,17 0-1,35 0-15,-17 0 16</inkml:trace>
  <inkml:trace contextRef="#ctx0" brushRef="#br0" timeOffset="15674.93">19579 8449 0,'0'18'47,"-17"17"-32,-19 18-15,1-36 16,17 19-16,-35 17 16,36-36-1,-1 19-15,1-1 16,-1-17-1,18-1 1,53-17 0,17 0-1,54-17-15,-54-1 16,-34 0-16,34-35 16,-17 18-16,-35 17 15,-18-17 1,0 17-1,0 1-15,0-1 16,0 1 0,0-1-16,-18 18 15,18-18-15,-18 1 16,-17-1-16,18 18 16,17-18-16,-18 18 15</inkml:trace>
  <inkml:trace contextRef="#ctx0" brushRef="#br0" timeOffset="16264.67">20144 8467 0,'0'0'0,"0"17"15,0 1 1,0 0-1,0-1-15,0 1 16,0 17 0,0-17-16,0 52 15,0-52 1,0 0 0,0 17-1,17-35-15,1 18 16,17-18-1,36 0-15,17 0 16,-53 0 0,0 0-16,-17 0 15,0-18 1,-18 0-16,0 1 16,0-1-1,0 0 1,0 1-16,0-19 15,-18 19 17,0-1-32,1 0 15,17 1-15,-18-1 16,1 18 0,17-17-16</inkml:trace>
  <inkml:trace contextRef="#ctx0" brushRef="#br0" timeOffset="16628.04">20567 8132 0,'18'0'16,"-1"0"-1,1 52-15,17 37 16,-17-36-16,17 35 16,-35-53-16,18 71 15,-1-53-15,-17 0 16,0 0-16,18-18 15,-18 53-15,18-35 16,-18-18 0,0-17-16</inkml:trace>
  <inkml:trace contextRef="#ctx0" brushRef="#br0" timeOffset="17299.77">23178 8784 0,'0'0'0,"105"-70"15,-69 34 1,-1 19-16,18-36 16,-18 35-16,18-17 15,-35 35-15,35-35 16,-53-1 0,0 19-1,-71 17 16,-17 0-31,-124 123 16,124-88 0,0 36-16,52-18 15,1 17-15,18-34 16,-1 17 0,18-36-16,18 36 15,-1-53-15,36 18 16,35 17-16,53-35 15,-35 0-15,71 0 16,52 0 0,-123 0-16,35-18 15,-71-17 1,-34 18-16,-1 17 16,0-18-16,1 0 15,-1-17-15,-18 17 16,-17 1-16,0-1 15,0 0-15</inkml:trace>
  <inkml:trace contextRef="#ctx0" brushRef="#br0" timeOffset="17707.22">24271 8608 0,'18'0'78,"-1"0"-78,54 53 15,-36-36-15,36 54 16,-36-53-16,0 34 16,-17-16-16,53 17 15,-54-18 1,36 35-16,-18-52 16,-17 0-16,17 17 15,-17-35-15,17 0 16,-17 18-1</inkml:trace>
  <inkml:trace contextRef="#ctx0" brushRef="#br0" timeOffset="17981.74">24465 9349 0,'0'-36'62,"35"-34"-46,-17-1-16,53-70 15,-71 71 1,35-1-16,0-52 16,-17 34-1,-18 36-15</inkml:trace>
  <inkml:trace contextRef="#ctx0" brushRef="#br0" timeOffset="18701.5">25030 8608 0,'17'53'46,"-17"0"-46,0 0 16,18 17-16,-18-35 16,0 36-16,0-18 15,0-36-15,17 36 16,-17 0-16,0-17 16,0 17-16,18 17 15,17 1 1,-35-54-16,0 1 15,0 0 1,0-1 0,0 1-1,18-18 1,-18 17 0,0 1 15,0 0 0,0-1 0,0 1-31,0 17 16,0-17 0,0 0-1,0-36 32,0-35-47</inkml:trace>
  <inkml:trace contextRef="#ctx0" brushRef="#br0" timeOffset="19474.56">25153 8961 0,'0'-18'16,"0"-35"-1,0 35 1,0 1-16,0-1 16,0-17-1,0 0-15,0 17 16,18-17-16,-1-1 16,-17 19-16,18 17 15,0-18-15,-1 0 16,-17 1-16,0-1 15,18-35-15,0 53 16,-1-17 0,1-1-1,-1 0 1,1 1 0,0 17-16,-18-18 31,17 18 0,19 18 0,-1 52-31,18-35 16,-36 1-16,1-1 16,-18-17-16,18 17 15,-1 0 1,-17-17-16,0 0 15,0-1-15,0 18 16,0 1 0,0-19-1,0 1-15,-35 0 16,0-1 0,-18 19-16,18-19 15,-1 1-15,1-18 16,-18 17-1,36-17-15,-1 18 16,-17-18-16,-54 0 16,54 18-1,0-18-15</inkml:trace>
  <inkml:trace contextRef="#ctx0" brushRef="#br0" timeOffset="26166.94">2999 6738 0,'-18'0'16,"0"0"-16,-17 0 16,17 0-16,1 0 15,-107 53 1,107-35-16,-19-1 16,1 1-16,35 0 15,-18-1-15,18 1 16,0-1-16,0 19 15,0 17-15,0-36 16,0 19-16,0-19 16,0 1-16,18-1 15,17 1-15,-17-18 16,0 18-16,35-18 16,0 0-16,-1 0 15,37 0-15,16-18 16,-16-35-16,-36 36 15,-1-19-15,-16 1 16,-1 17-16,-17-17 16,-18 17-16,17-17 15,-17 18-15,0-1 16,0 0-16,0 1 16,0-1-16,0 0 15,-35-17 1,17 17-16,1 18 15,-1 0 1,18-17 0,-18-1-1,1 1-15,-1-36 32,18 0-32,0 35 15,-17-35-15,17 35 16,0-34-16,0 34 15,0-17 1,0-1-16,0 19 16,17 17-16,-17-18 31,18 18-31,17 18 16,0 17-16,36 53 15,-1 0-15,-17 1 16,18 34-16,-36 1 15,18-72-15,35 160 16,-70-159 0,0-18-16,-1-17 15,1 17-15</inkml:trace>
  <inkml:trace contextRef="#ctx0" brushRef="#br0" timeOffset="27731.53">6668 6650 0,'0'18'31,"0"52"-31,0 18 16,0-17-16,0 17 15,0 18-15,0-36 16,-18 36-16,18 35 15,-53-52-15,53 16 16,-35-16-16,35-72 16,-18 1-16,0 17 15,18-17 1,0-36 46,0 0-62,0-34 0,0 34 16,0-17-16,0-18 16,0-18-1,0 18-15,0 18 16,18-18-16,0 18 16,-1-1-16,1 1 15,0 0-15,-1 17 0,1 1 16,17-1-16,-17 0 15,17 1-15,0 17 16,1 0-16,-36-18 16,53 18-16,-18 0 15,0 0-15,18 0 16,18 35-16,-54-35 16,1 18-16,35 0 15,-36-18 1,1 17-16,0 1 15,-1 0-15,1-1 16,-18 1-16,0-1 16,-18 36-1,-17-35-15,-53 35 16,53-18-16,-36-17 16,0 0-16,19-1 15,-19 1-15,36-1 16,-1-17-16,1 0 15,18 0-15,-1 0 16,0 0 0,1 0-16,-1 0 15,0 0-15</inkml:trace>
  <inkml:trace contextRef="#ctx0" brushRef="#br0" timeOffset="28992.7">2663 7867 0,'-123'53'47,"52"-18"-32,-17 0 1,18 18-16,-36 0 0,-18 0 16,1 18-16,-36-18 15,53 0-15,71-36 16,17 1-16,-17-1 16,18 1-16,17 0 31,35-18-16,-18 0-15,1 0 16,70 0-16,-35 0 16,35 0-16,-17 0 15,35 0-15,-53 0 16,35 0-16,-53 0 16,0 0-16,18 0 15,-17 0-15,-19 0 16,1-18-1,-18 0 1,18 1-16,-18-1 16,0 1-16,0-1 15,0-53-15,0 36 16,-18 0-16</inkml:trace>
  <inkml:trace contextRef="#ctx0" brushRef="#br0" timeOffset="29612.07">2364 7832 0,'35'0'15,"-17"0"-15,-18 17 16,35 54-16,0-18 16,-17 0-16,17 88 15,-17-71 1,-1 36-16,-17-71 16,0 18-16,18-17 15,-18 17-15,35-1 16,-35 19-16,0-53 15,0-1 1</inkml:trace>
  <inkml:trace contextRef="#ctx0" brushRef="#br0" timeOffset="30882.12">5786 7761 0,'70'71'15,"-52"-36"1,17 36-16,-17-36 0,-1 35 15,19 19-15,16 34 16,-34-35 0,0 18-16,17-18 0,0 0 15,-17-17-15,0 0 16,-18-19-16,17-16 16,-17-19-16,0 1 15,0-36 48,0-17-63,0 0 15,0 0-15,0 17 16,0-35-16,18 18 16,0 17-1,-1 0-15,18-17 16,1 17-16,-1-17 15,18 0-15,-18 17 16,36 1-16,-18 17 16,-18-18-16,18-17 15,-18 35-15,0 0 16,-17 0-16,17 0 16,-17 0-16,53 53 15,-54 0-15,1-18 16,-1 53-16,1-35 15,-18 0-15,0-18 16,0 0-16,0 18 16,0 0-16,0-35 15,-53 70 1,36-70-16,-19 17 16,1-17-16,0 17 15,17-35 1,-17 0-16,0 0 15,17 0-15,0 0 16,-35 0-16,18 0 16,0 0-16,35-18 15,-53 18-15,18-17 16,17-1-16,-17 0 16,17 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130.90909" units="1/cm"/>
          <inkml:channelProperty channel="T" name="resolution" value="1" units="1/dev"/>
        </inkml:channelProperties>
      </inkml:inkSource>
      <inkml:timestamp xml:id="ts0" timeString="2021-07-15T23:05:17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12645 2897 0,'-59'-58'15,"-29"29"1,-58-59-16,29 59 16,-88-1-16,29-28 15,-146 29 1,176 29-16,29 0 16,88 0-16,-59 0 15,0 29-15,-29 0 16,58 30-16,30-1 15,-59 30-15,30-30 16,-1 60-16,-58-1 16,0 117-1,58-29-15,59-88 16,0 29-16,0-29 16,0-29-16,0 29 15,59-29-15,-30-1 16,118 30-16,57-29 15,1-59-15,-88 1 16,147 28-16,-147-29 16,88 1-16,-29-30 15,-1 0-15,-29 0 16,-28 0-16,28 0 16,-58-30-16,-30 1 15,-28 0-15,28 0 16,-58-30-16,29 30 15,-29 0-15,30-59 16,-1 29 0,0 1-16,30-59 15,-59 29-15,58 0 16,-28-29-16,-30 0 16,29-29-16,-29 87 15,0-29-15,0 1 16,0 28-16,0 1 15,0-1-15,0 30 16,0-30 0,0 30-1,-29 0 1,29 0 0,-30 29-16,1-30 15,0 30-15,-1-29 16,1 29-16</inkml:trace>
  <inkml:trace contextRef="#ctx0" brushRef="#br0" timeOffset="14454.95">20050 2049 0,'-29'-29'62,"-30"-1"-31,30 1-31,0 0 16,0 29-16,29-29 16,-30 29-16,-28-30 15,28 30-15,1 0 16,0 0-16,0 0 16,-30 0-1,30 0-15,-30 0 16,1 0-16,-1 0 15,1 30-15,-89 116 16,89-58-16,28-30 16,1 1-16,0-1 15,29 1-15,0-1 16,0 1-16,0-30 16,0 0-16,0 1 15,29 57-15,30-28 0,29-1 16,-30 30-1,30-29-15,0-1 0,0 1 16,58-30-16,0 59 16,-58-59-16,-29 0 15,87 30-15,-87-30 0,-1-29 16,30 59-16,-59-59 16,0 0-16,30 0 15,-30 29-15,30 0 47,-30-29-47,0 0 16,-29 29-16,30-29 15,-1 30-15,0-1 16,-29 0-16,29 30 31,-29-30-31,30 0 16,-30 1-16,0 28 15,0 1-15,-59 28 16,-29-28-16,30-30 16,-147 30-16,117-30 15,-88 0-15,1-29 16,-1 0-16,-29-58 16,88 28-16,0-28 15,0 29-15,29-59 16,59 88-16,0-29 15,-1-30-15,30 30 16,0-30-16,0 1 0,0 29 16,0-1-16,0 1 15,0-59-15,0 30 16,30-1-16,87-87 16,-59 87-16,1-58 0,58-29 15,0 58-15,-29 30 16,58-89-16,-87 30 15,58 29-15,0-58 16,-59 29-16,30 29 16,-58 30-16,57-1 15,-28-58-15,-30 88 16,-29 0-16,29-1 31</inkml:trace>
  <inkml:trace contextRef="#ctx0" brushRef="#br0" timeOffset="15205.16">22480 4390 0,'0'-59'62,"0"1"-62,58-89 16,-29 30-16,89-87 15,-60-60-15,59 59 0,-88 88 16,59-87-16,-58 57 16,57-87-16,-28 29 15,-1 59 1,-28-30-16,-30 59 0,29 59 0,-29-1 16,29 1-1</inkml:trace>
  <inkml:trace contextRef="#ctx0" brushRef="#br0" timeOffset="16157.44">22392 2488 0,'-29'29'93,"-1"-29"-93,30 29 16,-29 1-16,0-1 16,-30 29-16,30-58 15,0 0-15,-1 30 16,30-1-16,0 29 16,0-28-1,0-1 1,0 0-16,0 0 15,0 1 17,30-30-1,-1 0-31,0 0 16,30 0-16,-1 0 15,1-30-15,-59 1 16,29 0-16,-29-30 15,0 1 1,0-1-16,29 30 16,-29-29-16,0 28 15,0 1-15,0 0 16,0 0-16,0-1 16,-29 30 77,0 0-77,0 0-16,-1 0 31</inkml:trace>
  <inkml:trace contextRef="#ctx0" brushRef="#br0" timeOffset="17013.93">23768 3249 0,'-59'0'94,"0"29"-94,30 0 15,-29 30-15,-1-30 16,59 0 0,-29 0-16,29 1 15,0-1 1,0 0 0,0 1-1,29-30 16,30 0-15,-30 0-16,29 0 16,60-30-16,-60 1 15,30-30-15,-30 30 16,-28 0-16,-1 0 16,0-30-1,-29 30-15,0 0 16,0-1-16,0 1 15,0 0 1,0 0-16,0-1 16,-29 1 15,-30 29-15,30-29-16,29 0 31</inkml:trace>
  <inkml:trace contextRef="#ctx0" brushRef="#br0" timeOffset="18205.18">25992 2312 0,'147'-58'63,"-118"58"-47,59 0-16,-30 0 15,59 0-15,-58 0 16,29 29-16,-59-29 15,29 0-15,30 58 16,-29 1 0,-1-59-16,-58 29 15,30 1-15,28 28 16,-29 1-16,1-1 16,-1 1-16,0 58 0,-29 0 15,0-59-15,0 59 16,0 59-16,0-59 15,-29 0-15,-59 29 0,59 1 16,-30-60 0,-58 30-16,59-58 0,-1-1 15,-29 30-15,-29 0 16,29-59-16,30-29 16,-88 30-1,116-30-15,-28 0 16,28 0-1,1 0-15,0 0 32,0-30-32,29 1 15,-30 0-15,30-59 16,-29 29-16,29-58 16,29 88-1,30 0-15,29-30 16,-30 59-16,89-29 15,-60 29-15,31 0 16,-1 0-16,-30 0 16,-57 0-16,-1 0 15,147 29 1,-118-29-16,1 30 16,-1-1-16,30 59 0,-29-30 15,58-29-15,0 30 16,-59-59-1,1 29-15,-30 1 16</inkml:trace>
  <inkml:trace contextRef="#ctx0" brushRef="#br0" timeOffset="19202.66">29505 3366 0,'29'0'62,"59"0"-62,0 0 16,58-30-16,-58 30 16,58-29-16,-58 0 15,-59 29-15,30 0 16,-30 0-1</inkml:trace>
  <inkml:trace contextRef="#ctx0" brushRef="#br0" timeOffset="19841.27">29534 2985 0,'59'-29'47,"28"29"-47,30 0 15,1-29-15,-60 29 16,88 0-1,-116 0-15,28-30 16,-29 30 0</inkml:trace>
  <inkml:trace contextRef="#ctx0" brushRef="#br0" timeOffset="22068.2">32315 1903 0,'0'58'63,"-88"30"-48,0 0-15,-29 29 16,-29 29-16,29 59 15,-59-88-15,59 88 16,29-88-16,-88 88 16,89-1-16,28-28 15,1-30-15,58 1 16,0 57 0,29-57-16,0-59 15,30-30-15,-30 59 16,59-29-16,-59-30 15,59 1-15,0 0 16,-30-30-16,30 29 16,29-28-16,59-30 15,-1 0-15,-58 0 0,205-30 16,-117-87 0,-88 29-16,-58-29 0,58-29 15,-88 29-15,1-88 16,-1 88-16,-29-88 15,0 30-15,0-1 16,0 118-16,0-30 0,0-58 16,-29 58-1,29 29-15,-30-87 0,1 87 16,-30 1 0,59-1-16,-29 1 15,0 29-15,0-1 16,-1 1-16,-28-29 15,-1 28-15,1 1 16,28 0-16,-57-1 16</inkml:trace>
  <inkml:trace contextRef="#ctx0" brushRef="#br0" timeOffset="29693.16">18850 6204 0,'0'88'94,"59"0"-94,28 58 15,1 59-15,-88 29 16,88 59-16,-59-30 16,1-29-16,28 59 15,-29 146 1,-29-293-16,0-29 16,30-58-16,-30-1 15,0-29-15,0 1 16,0-60 46</inkml:trace>
  <inkml:trace contextRef="#ctx0" brushRef="#br0" timeOffset="30558.65">19845 6760 0,'0'-29'15,"0"0"17,30 29-17,28-30-15,30 30 16,0 0-16,29 0 16,-29 0-16,-1 0 15,1 0-15,-29 30 16,-1 28-16,30 30 15,29 88 1,-88-59-16,30-30 16,0 60-16,-30-60 15,-29-28-15,0 58 16,0 29-16,-29 30 16,29-88-16,-30 58 15,-28-58-15,28 58 16,-87-58-16,88 29 15,-29-59-15,-30 1 16,29 0-16,-58-1 16,117-58 62,59 0-63,-1 0-15,30 0 16,29 0-16,-29 0 16,-30 0-16,1 0 15,-30 0-15,1 0 16,-1 0-16,0 0 31,0 0-31,1 0 16,28 0-16,-29 0 15,1 0-15,58 0 16,29 0-16,-88 0 16,117 0-16</inkml:trace>
  <inkml:trace contextRef="#ctx0" brushRef="#br0" timeOffset="33903.62">19816 6585 0,'29'0'78,"59"29"-78,-29-29 16,28 29-16,-28 0 15,58-29-15,-58 30 16,-1-1-16,1 0 15,-1-29-15,-29 29 16,1-29 0,28 30-16,-28-1 15,-1 0-15,0 0 16,0-29-16,-29 30 16,30-1-16,-1-29 15,0 29 1,0-29-1,-29 30-15,0-1 16,0 0-16,0 0 16,0 30-16,0-1 15,-29 118 1,-29-88-16,-1 29 16,30-59-16,-30 59 15,30 30-15,-59-1 16,59-88-16,0 30 15,-1 29-15,1-58 16,0 29-16,0-1 16,29-28-16,-30 29 15,30-59-15,0 0 16,0 30-16,0-30 0,0 0 16,0 1-16,0-1 15,0 29 1,30 1-16,-30-1 15,29 1-15,-29 29 16,0-30-16,0-28 16,29 57-16,-29-57 15,0-1-15,0 0 16,0-87 62</inkml:trace>
  <inkml:trace contextRef="#ctx0" brushRef="#br0" timeOffset="35515.19">20021 7784 0,'0'-29'32,"58"0"-1,118 29-31,87 0 15,-28 0-15,-118 0 16,29 0-16,-58 0 16,-30 0-16,-28 0 15,-1 0 17,0 0 14,-87 0 33,-30 0-79,59 0 15,-1 0-15,-87 0 16,59 0-16,-30 0 15,59 0-15,-1 0 16,-28 0-16,-1 0 16,30 0-16,0 0 15,-30 0-15,1 0 16,28 0-16,89 0 94,58 0-94,0 0 15,29 0-15,-28 0 16,28 0-16,-88 0 16,1 0-16,0 0 15,-1 0-15,-29 0 16,1 0 15,-60 0 32,-28 29-63,-30-29 15,0 0-15,-58 0 16,58 0-16,-29 0 15,-29 0-15,58 0 16,-29 0-16,-88-29 16,117 0-16,-88 29 15,89 0-15,28-30 16,0 30-16,1-29 16,263 0 62,29 29-78,59 0 15,-118 0-15,118 0 16,-147 0-16,-29 0 16,30 0-16,-118 0 15,0 0 1,-29 29-1,-58-29 64,-59 29-64,-147-29 1,118 30-16,-30-30 15,1 0-15,-30 0 16,146 0-16,-87 0 16,0 0-16,58 0 15,58 0-15,177 0 78,28 0-62,60 0-16,28 0 16,-29 0-16,-117 0 15,-29 29-15,-29-29 16</inkml:trace>
  <inkml:trace contextRef="#ctx0" brushRef="#br0" timeOffset="36338.11">23680 6848 0,'29'117'15,"-29"-58"-15,0 28 16,0 30-16,0-29 16,-59 58-16,30-29 15,-59 1-15,-29 116 16,59-88-16,-118 147 16,-58-1-16,58-87 15,1 0-15,116-59 16,-29-29-16,1-58 15,87-30-15,0-87 63</inkml:trace>
  <inkml:trace contextRef="#ctx0" brushRef="#br0" timeOffset="36918.14">22509 8223 0,'-29'0'31,"29"-29"63,0 0-94,0-1 15,0 89 48,0-30-47</inkml:trace>
  <inkml:trace contextRef="#ctx0" brushRef="#br0" timeOffset="37572.69">23621 8896 0,'-29'0'94,"29"-58"-63,0-1-31,0 30 16,0 0-16,0 87 78,0-28-78,0 28 15,0 1-15,0-30 32,0 0-17,0-58 63</inkml:trace>
  <inkml:trace contextRef="#ctx0" brushRef="#br0" timeOffset="38197.99">25377 7199 0,'0'29'32,"0"30"-32,0 29 15,-29-1-15,-29 60 16,28-59-16,-28 58 16,29-58-16,-1-1 15,1 30-15,0-29 16,-30 0-16,59-29 15,0-30-15,0 0 16,0 0 0,176-29 15,58 0-15,0 0-16,-87 0 15,57 0 1,-174 0-16,-1 0 15</inkml:trace>
  <inkml:trace contextRef="#ctx0" brushRef="#br0" timeOffset="38612.94">26051 7872 0,'29'0'47,"0"88"-31,-29 87-16,0-57 16,0 28-16,0-58 15,0 58-15,0-58 16,0 0-16,0 58 15,0-117-15,0 30 16,0-30-16,0 29 16,0 1-16,0-30 15</inkml:trace>
  <inkml:trace contextRef="#ctx0" brushRef="#br0" timeOffset="39097.82">27866 8574 0,'29'0'32,"59"0"-1,29 0-16,29 0-15,0 0 16,30 0-16,-88 0 16,58 0-16,-117 0 0,1 0 15</inkml:trace>
  <inkml:trace contextRef="#ctx0" brushRef="#br0" timeOffset="39442.19">27983 8018 0,'234'0'47,"59"-29"-31,-1 29-16,-28 0 15,-89 0-15,59 0 16,-146 0-16,-29 0 16,-30 0-16</inkml:trace>
  <inkml:trace contextRef="#ctx0" brushRef="#br0" timeOffset="44031.52">31671 6760 0,'58'59'31,"30"28"-15,29 265-1,-88-177-15,59-29 16,-58 59-16,-30-29 15,29-59-15,-29 88 16,0-88-16,0-29 16,0 58-16,58 30 15,-58-1-15,0-29 16,0 30-16,30 0 16,-30-1-16,29-58 15,-29-29-15,29-29 16,-29-1-16,29 30 15,1-59-15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130.90909" units="1/cm"/>
          <inkml:channelProperty channel="T" name="resolution" value="1" units="1/dev"/>
        </inkml:channelProperties>
      </inkml:inkSource>
      <inkml:timestamp xml:id="ts0" timeString="2021-07-15T23:19:04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11210 5824 0,'-29'-30'79,"0"1"-79,-1 0 15,30 0 1,-58-1-1,29 30-15,-1 0 47,1 0-47,0-29 16,-118 29 0,60-29-16,28 0 15,-58 29-15,29 0 16,30 0-16,-30-30 15,29 30-15,-28 0 16,28 0-16,-29 0 16,59 0-16,-30 0 15,-28 0-15,28 0 16,-29 0-16,0 0 16,-58 0-16,58 30 15,-58-1-15,-1 0 16,30 0-16,-29 59 15,-59-59-15,30 59 16,57-29-16,31-30 16,-60 88-16,59-88 0,1 59 15,-30 29-15,29-58 16,0-1-16,-29 89 16,58-89-16,1 59 15,-1-29-15,1-30 0,28 1 16,1 0-1,29-30-15,-29 0 16,29 30-16,0-1 0,0 1 16,0-1-16,0 1 15,0 58 1,88-30-16,58-28 16,59 0-16,88 28 15,29-57-15,87 57 16,1-28-16,-88 29 15,205-1-15,-59-28 16,1 29-16,-59-30 16,-88-28-16,-88 28 15,-29-29-15,-88-29 16,-30 30-16,-28-30 16,0 0-1,-30 0-15,0 0 16,0 0-16,1 0 15,57 0 1,60-30-16,-1 1 16,88-29-16,-87 28 15,28-28-15,-58-1 16,-58 30-16,29-30 16,-30 1-16,1-1 15,-1-28 1,-58 57-1,0-57-15,0 57 16,0 1-16,0-29 16,0 28-16,0 1 15,0 0-15,0-1 16,-29 1-16,0 0 16,29 0-16,-59-59 15,30 88 1,-29-59-16,-1-28 15,30 87-15,-30-59 16,30 30-16,-30-30 16,1 1-16,-1 29 15,-116-89-15,28 31 16,89 28-16,-59 30 16,58 0-16,1-1 15,-1 1-15,30 29 16,-1-29-16,1 0 15,-29 29-15,-1 0 16,30 0-16,-30 0 16,1-30-16,-1 30 15,1-29-15,-59 29 16,58 0-16,-87-29 16,29 29-16,-59 0 15,-29-29-15,88 29 0,-117-59 16,58 30-16,30-1 15,-30 30-15,59 0 16,117-29-16,-29 29 0,0 0 31</inkml:trace>
  <inkml:trace contextRef="#ctx0" brushRef="#br0" timeOffset="1633.93">9249 8779 0,'0'30'78,"-58"116"-63,28-88-15,1 30 16,29-29-16,-29 28 16,29-57-16,-30 28 15,1 30-15,29-29 16,0-30-16,0 29 16,0 1-16,0-30 15,-29 0-15,29 1 16,0-1-1</inkml:trace>
  <inkml:trace contextRef="#ctx0" brushRef="#br0" timeOffset="2419.96">8810 9599 0,'0'-30'47,"0"89"-31,0-1-16,0 1 15,0-30-15,0 30 16,0-30 0,29-29 46,30-29-46,87-30-16,-87 1 15,29 28-15,29-28 16,-30 29-16,-28-1 16,-30 1-16,1 0 15,28 0-15,-29 29 31,-29-30-31</inkml:trace>
  <inkml:trace contextRef="#ctx0" brushRef="#br0" timeOffset="7686.06">13728 6380 0,'58'0'125,"30"0"-109,0 0-16,29 0 0,-29 0 15,29 0-15,29 0 16,30 0-16,-59 0 15,58 0-15,1 0 16,-30 0-16,30 0 16,-88 0-16,-30 0 15,30 0-15,-29 0 16,-30 29-16,59-29 16,0 29-1,-59 1-15,0-1 16,0-29-1,30 29 1,0 0-16,-1 1 16,1-1-16,28 29 15,-57-58-15,28 59 16,30-30-16,-59 30 16,30-30-16,-30 29 15,88 60-15,-58-60 16,-1 30-16,1 29 15,58-29-15,-59-1 16,60 30-16,-60 30 16,59-59-16,-117-30 15,59 59-15,29 29 16,-30-28-16,-29-31 16,30 118-16,-30-117 15,-29 0-15,88 58 16,-88-58-16,29-30 15,-29 59-15,0-87 16,30 87-16,-30-29 16,29-30-16,-29 30 15,29-30-15,-29 1 16,0 29-16,0-59 16,0 0-16,0 30 15,0-1-15,0 1 16,0-1-16,0 1 15,0 29-15,0-30 16,0-29-16,-29 30 16,29-30-16,-29 88 15,-1-88-15,1 1 16,29 28-16,-59 30 16,30 29-16,-59 88 15,30-117-15,-1 29 0,-29-29 16,59-1-16,-59 30 15,59-87-15,-29 28 16,-30 30-16,58-29 0,-57-1 16,-1 59-1,59-58-15,-30-1 16,1-29-16,28 30 16,1-30-16,0 0 15,-1 1-15,1-1 16,0 0-16,-30 30 15,1-1-15,-1 1 16,1-1-16,-30-28 16,29 28-16,-28 59 15,28-88-15,0 30 16,1 0-16,29-1 16,-1-29-16,-28 30 15,29-30-15,-30 30 16,30-30-16,-1-29 15,1 29-15,0 0 16,29 1 0,-29-1-16,-1 0 15,-28 30-15,29-59 16,-1 29-16,30 0 16,-29-29-16,0 30 15,29-1-15,-29 0 16,-1 0-16,-28 1 15,28-1-15,30 0 16,-29 0-16,0 1 16,-30 28-16,30-29 15,0-29-15,0 30 16,-30 28-16,59-29 16,-29 30-16,-1-30 15,1 0-15,0 1 16,0-30-16,-1 29 15,-28 30-15,58-30 16,-29 0-16,-1-29 16,1 29-16,0 1 15,-1-30-15,30 29 16,-58 0-16,-1 0 16,59 1-16,-29-1 15,0-29-15,-30 29 16,30-29-16,-30 29 15,30 1-15,-59 28 16,30-29-16,-1-29 16,1 30-16,-30-30 15,29 29-15,-28 0 16,28 1-16,1-30 16,-30 0-16,29 29 15,1-29-15,-1 29 16,1-29-16,-1 0 15,0 0-15,1 29 16,-1 1-16,1-30 16,-1 29-16,1-29 15,-118 0-15,147 29 0,-30-29 16,30 0-16,29 29 16,-29-29-16,-1 0 15,1 0-15,0 30 16,0-30-16,-1 0 0,1 0 15,0 29 1,-30 0 0,30-29-16,0 0 15,29 29-15,-30-29 16,1 30-16,0-30 16,0 0-16,-1 0 15,1 29-15,0-29 16,0 0 15,-1 0-15,1 0-1,0 0 1</inkml:trace>
  <inkml:trace contextRef="#ctx0" brushRef="#br0" timeOffset="11658.93">12001 14251 0,'0'30'62,"0"28"-46,-30 1-16,-57 28 15,-1 1-15,58 0 16,-28-29-16,-1 87 16,30 0-16,0-29 15,-30 0-15,59-29 16,0-29-16,0-30 15,0 0-15,0 30 0,0-1 16,0-29-16,0 1 16,0 28-16,0-28 15,0-1 1,59 29 0,-30-58-16,0 30 15,30-30-15,-30 0 16,30 0-16,58 0 15,0 0-15,58 0 16,-57 0-16,-31-30 16,60-57-16,-59 57 15,-30 30-15,1-29 16,-30 0-16,0 29 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130.90909" units="1/cm"/>
          <inkml:channelProperty channel="T" name="resolution" value="1" units="1/dev"/>
        </inkml:channelProperties>
      </inkml:inkSource>
      <inkml:timestamp xml:id="ts0" timeString="2021-07-15T23:19:30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8810 6526 0,'-117'-29'31,"58"29"-31,59-29 15,-58 29-15,-88 0 16,87 0-16,-29 0 16,0 0-16,-58 0 15,29 0-15,58 0 16,-58 0-16,-29 0 16,-30 0-16,88 0 15,-87 0-15,29 0 16,28 0-16,-116 0 15,59 0-15,-1 0 16,30 0-16,-1 0 16,-58 0-16,88-30 15,-88 30-15,88-58 16,30 58-16,-60-30 16,59 30-16,-58 0 15,87 0-15,30 0 16,-88 0-16,88 0 15,0 0-15,-30 0 16,30 0-16,-1 0 16,-57 0-16,57 0 15,-87 0 1,88 0 0,-59 0-16,30 0 15,-1 0-15,1 0 16,-1 0-16,1 0 15,28 0 1,1 0-16,0 0 16,-30 0-16,30 0 15,29 59 235,0-30-250,0 1 16,0-1-16,0 0 16,0 0-1,0 1-15,29-1 16,0-29-1,-29 29-15,30-29 32,-1 0-17,0 0 17,30 0-17,29 0-15,146 0 16,-59 0-16,1 0 15,58 0-15,30 0 16,-89 0-16,59 0 16,1 0-16,-1 0 15,-59 0-15,1 0 16,29 0-16,-117 0 16,0 0-16,-59 0 15,88 0-15,-88 0 16,30 0-16,-30 0 15,0 0-15,1 0 16,28 0-16,-29 0 16,30 0-16,-1 29 15,-28-29-15,87 0 16,-88 0-16,88 30 16,0-30-16,-29 0 0,58 0 15,-29 0-15,59 0 16,-59 0-16,59 0 15,-59 0-15,-29 0 0,58 0 16,-58 0 0,-59 0-16,59 0 0,-59 0 15,0 0-15,1 0 16,28 0 0,-28 0-16,-1 0 15,0 0-15,-29-30 16,29 30-1,1-29-15,-1 29 16,0-29-16,0 29 31,1-29 1,-60-1 30</inkml:trace>
  <inkml:trace contextRef="#ctx0" brushRef="#br0" timeOffset="16037.56">9191 5531 0</inkml:trace>
  <inkml:trace contextRef="#ctx0" brushRef="#br0" timeOffset="16546.15">9161 6029 0</inkml:trace>
  <inkml:trace contextRef="#ctx0" brushRef="#br0" timeOffset="18801.5">9249 5999 0,'-29'0'31,"0"0"-15,-1 0-1,1 0 1,0 0 0,29-29 93,29 29 16,0 0-125,1 0 16,-1 0-16,0 29 31,-29 1 0,0-1 16,0 0-31,0 0-1,-29-29 126,29-29-110,0 0-15,0 0 15,0-1-15,-29 30 202</inkml:trace>
  <inkml:trace contextRef="#ctx0" brushRef="#br0" timeOffset="21151.89">9191 5560 0,'-30'0'78,"1"30"-47,0-30-15,29 29 359,0 0-344,0-58 110,0 0-126,29-1 1,-29 1 0,29 29-1,1 0 17,-30 29 77,0 1-47,29-30 126,-29 29-47,0 0-110,0-58 109</inkml:trace>
  <inkml:trace contextRef="#ctx0" brushRef="#br0" timeOffset="28525.06">7288 8516 0,'-59'29'16,"1"0"-1,58 1 1,-29-1-16,-1-29 16,30 29-1,-29 0-15,0-29 16,29 30-1,-29-1-15,-1 0 16,30 1-16,-29-30 31,0 29-15,29 0-16,-30 0 16,30 1-16,-29-1 15,0 0 1,29 0-1,0 1-15,-29-30 32,29 29-17,0 0 1,0 0 0,29 1-1,-29-1-15,29 0 16,0 0-1,-29 1 1,30-1-16,-1-29 31,-29 29-15,0 1-16,29-1 0,1 0 16,-30 0-1,29 1 1,0-30 15,0 0-15,59 0-1,-29 0-15,-1 0 16,-29 0 0,1 0-16,-1 0 15,0 0-15,1 0 16,-1 0-1,0 0 1,0-30 0,1 30-16,-30-58 15,29 29 1,-29-1-16,0 1 16,29 0-16,-29-1 15,0-28-15,0 29 16,0-30-1,0 30-15,29 0 16,-29-1-16,0 1 16,0 0-16,0 0 15,0-30-15,0 30 0,0-30 32,0 30-32,0 0 31,0-1-31,0 1 0,0 0 47,0 0-32,0-1 32,0 1-16,-29 0 1,0 29-32,0 0 31,-1-29 0,1 29 0,0 0-15,0-30 47,-1 30-1,1 0-15,0 0-16,-1 0 0,1 0 48,0 0-48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130.90909" units="1/cm"/>
          <inkml:channelProperty channel="T" name="resolution" value="1" units="1/dev"/>
        </inkml:channelProperties>
      </inkml:inkSource>
      <inkml:timestamp xml:id="ts0" timeString="2021-07-15T23:20:13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7698 13520 0,'-30'0'0,"1"0"0,0 0 16,0 0-16,-30 0 16,30 0-16,0 0 15,-1 0-15,1 0 16,-30 0-1,30 0-15,-29 58 16,28-58-16,-28 59 16,58-30-16,-59 30 15,-28 28-15,57 1 16,-28-29-16,28-1 16,-28 59-16,29-29 15,29-59-15,-30 30 16,30 58-16,0-88 15,0 0 1,0 1-16,59 58 16,-1-59-16,1 0 15,0 0-15,58-29 16,29 30-16,88 28 16,0-58-1,118 0 1,-206 0-16,30 0 15,-89 0-15,-28 0 16,29 0-16,-30 0 16,30 0-16,-59 0 15,1-29-15,-1 0 16,0 29-16,-29-30 16,29-28-16,1-1 15,-30 30-15,0 0 16,0-1-16,0 1 15,0-29-15,0-1 16,-30 1-16,1-1 16,29 1-16,-29-1 15,0 1-15,-1-1 0,1 30 16,0-30-16,-30-29 16,30 59-16,0-29 15,-30-1-15,1-58 0,28 59 16,-28-1-1,29 1-15,-30-30 0,30 29 16,-1 30-16,-28-30 16,29 30-1,-1 0-15,-28 0 16,-1-1 0,59 1-16,-29 29 15,-30-29 1,30 29-16,0 0 15,0 0 1,-30 0-16,30 0 16,-30 0-16,30 0 15,0 0-15,-1 29 16,1-29-16,0 0 16,0 29-1</inkml:trace>
  <inkml:trace contextRef="#ctx0" brushRef="#br0" timeOffset="1634.15">10157 13842 0,'-30'0'0,"1"0"0,0 0 16,-1 0 0,1 0-16,-29 0 15,28 0-15,1 0 16,-29 0-16,28 0 16,-28 0-1,28 0-15,-87 58 31,59 1-31,29-30 16,-30 59-16,30-59 16,-30 59-16,59-59 15,-29 30-15,0-59 16,29 58-16,-30 59 16,30-88-16,0 1 15,0-1-15,0 0 16,30 1-16,-1 28 15,0-29-15,0-29 16,1 30 0,-1-30-16,88 29 15,29 0-15,89-29 0,-118 0 16,-59 0-16,30 0 16,-29 0-16,-30 0 15,29-29-15,-28 0 0,-1-30 16,0 1-1,-29-1-15,30-29 0,-30 30 16,29-59-16,-29 58 16,0 1-16,0-1 15,0 30 1,0 0-16,0-1 16,-29 1-1,-1-30 1,1 30-16,0 0 31,-1 29-31,1-29 16,0 29-16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130.90909" units="1/cm"/>
          <inkml:channelProperty channel="T" name="resolution" value="1" units="1/dev"/>
        </inkml:channelProperties>
      </inkml:inkSource>
      <inkml:timestamp xml:id="ts0" timeString="2021-07-15T23:20:47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4244 7082 0,'-30'-29'31,"-28"29"-31,29 0 15,-1 0-15,1 0 16,0 0-16,-59 29 16,59 0-1,-30-29-15,30 30 16,-30-1-16,-28 29 16,28 1-16,1-30 15,28-29-15,-28 59 16,-1-30-16,1 0 15,-59 30-15,117-30 16,-59 0-16,30 30 16,-1-30-16,1 0 15,0 30-15,29-30 16,-29 0-16,29 88 16,0-29-16,29 0 15,0-30-15,0 1 16,89 58-16,-89-88 15,0 1-15,30-1 16,-1 29-16,30 1 16,-29-59-16,28 0 15,-28 0-15,-30 0 16,88 0-16,-58 0 16,29-29-16,29-1 15,-30-57-15,-57 57 16,28-57-16,-28 87 15,28-176 1,-29 117-16,1-28 16,-30 57-1,0 1-15,0 0 16,0 0-16,0-30 16,0 1-1,0 28-15,0 1 16,0 0-16,-30-1 15,30 1-15,-29 29 16,29-29-16,-58-30 16,28 30-16</inkml:trace>
  <inkml:trace contextRef="#ctx0" brushRef="#br0" timeOffset="1070.45">4214 9628 0,'-29'0'16,"0"0"0,0 0-16,-30 0 0,1 0 15,-1 0-15,30 0 16,0 0-16,-59 0 0,29 29 15,1-29 1,-1 29-16,1 1 0,28-1 16,1-29-16,0 29 15,-1 0-15,1 118 16,29-89-16,0 30 16,0-29-16,29 87 15,1-58-15,28 29 16,-28-59-16,-1 30 15,29 58-15,1-87 16,-30 29-16,59 29 16,-59-59-1,30-28-15,-30-1 16,-29 0-16,29-29 16,30 0-1,-1 0-15,30 0 16,59-58-16,-60-60 15,1 60-15,-29-88 16,-30 87-16,0-29 16,1 30-16,-30-30 15,0 29-15,0 30 16,-30-59-16,1 30 16,0-1-16,-30 1 15,30-1-15,0 30 16,-1-29-16,1 28 15,0-28-15,-30-1 16,1 30-16,28 0 16,30-1-16,-58 1 15,-59-29-15,88 28 16,-1 1 0,1 29-1</inkml:trace>
  <inkml:trace contextRef="#ctx0" brushRef="#br0" timeOffset="4652.52">13698 13139 0,'-29'0'62,"0"0"-62,-118 0 16,-28 0-16,28 0 16,-28 0-16,-1 0 15,-58 0-15,58 0 16,-58 0-16,-29 59 16,87-59-16,59 29 15,88-29-15,0 0 16</inkml:trace>
  <inkml:trace contextRef="#ctx0" brushRef="#br0" timeOffset="5271.95">11620 13491 0,'-29'29'15,"0"-29"1,-30 29 0,-29-29-16,59 0 15,0 0-15,-1 0 16,1 0-1,0 0 17,-30 0-17,1-29-15,58 0 16,-59-30-16,30 1 16,0 28-16,-1-28 15,1 28-15,29 1 16,-29 0-16,29 0 15,0-1-15,0-57 16,29-1 0,59 59-16,-30-1 15,60-28-15,-1 58 16,-30-88-16,1 59 16,-29 29-16,29-30 15,-30 30-15,1 0 16,-30 0-16,-29-29 15,29 29-15,1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130.90909" units="1/cm"/>
          <inkml:channelProperty channel="T" name="resolution" value="1" units="1/dev"/>
        </inkml:channelProperties>
      </inkml:inkSource>
      <inkml:timestamp xml:id="ts0" timeString="2021-07-15T23:21:12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11942 4244 0,'29'29'16,"-29"0"-16,30-29 31,-1 29-15,0 1-16,-29-1 0,59-29 15,-30 0 1,0 0-16,30 0 16,-30 29-16,30-29 15,-1 0-15,206 0 16,-147 0-16,0 0 16,29 0-16,-29 0 0,59 0 15,-30 0-15,-29 0 16,30 0-16,28 0 15,1-29-15,-1 29 16,-57 0 0,57-29-16,1 29 0,-59-59 15,146 30-15,-28 0 16,-31 29-16,-28 0 16,58-59-16,59 30 15,-88 29-15,29 0 16,0-59-16,-58 59 15,58 0-15,29-29 16,-87 29-16,-30 0 16,30-29-16,58 29 15,-117 0-15,176 0 16,-59-59-16,-58 59 16,-1 0-16,89 0 15,-147-29-15,59 29 16,28 0-16,-86 0 15,-60-29-15,1 29 16,-1 0-16,-29 0 16,1 0-16,-1 0 47,29 0-1,-28 0-46,-1 0 16,0 29 0,1-29-16,-30 29 15,0 0-15,29-29 16,0 0-16,0 30 16,1-30-16,-1 29 31,0 0-16,0 0 1,1-29-16,-1 0 16,-29 30-16,29-30 31,1 0-15,-1 0-1,0 0 1,30 0-1,-1 0-15,-29-30 32,1 1-17,-1 0 1,0 29-16,1-29 16,-1-1-16,0 1 15,-29-29 1,0 28-16,29-28 15,-29 29-15,0-1 16,0-57 0,0 28-16,0 1 15,0-1-15,0 0 16,-58 1-16,29-1 16,-1-28-16,1 28 15,0 1-15,-1-1 16,-28-58-16,29 58 15,-1 1-15,1-1 16,-29 1-16,28 29 16,-28-30-16,-1 1 15,1 28-15,28 1 16,-28 0-16,-1 0 16,-204-59-16,146 88 15,-59-30-15,59 30 16,29 0-16,-146 0 15,88 0-15,-59-29 16,-29 29-16,29 0 16,-146-58-16,58 58 15,59 0-15,-118 0 16,60 0-16,57 0 16,-57 0-16,28 0 15,30 0-15,117 0 16,-117 0-16,0 29 15,87-29-15,-28 29 16,-1-29-16,30 29 0,58-29 16,-29 30-1,0-30-15,58 29 0,-58-29 16,59 29-16,-1-29 16,-29 30-16,-29-30 15,29 58-15,30-29 16,-1-29-16,-29 30 0,30-1 15,-1-29-15,30 29 16,-59-29-16,30 29 16,-30 1-16,29-1 15,-58-29-15,59 29 16,-1-29 0,1 0-16,28 0 15,1 0-15,0 0 16,-30 29-16,30-29 15,0 0-15,-30 30 16,1-30-16,-1 29 16,1-29-16,-1 29 15,1-29-15,-1 0 16,0 0-16,30 0 16,0 29-16,0-29 15,-1 0 16,1 0-31,0 30 16,0-30-16,-1 29 16,30 0-1,0 1-15,-29-1 16,0 0 0,-1 0-16,30 1 15,-29-1-15,29 0 16,-29 30-16,29-30 15,0 0-15,0 30 16,0 28-16,0-28 16,0 0-16,0 58 15,0-30-15,0 1 16,0-29-16,0 28 16,0-28-16,0-1 15,0 1-15,0 0 16,0-1 15</inkml:trace>
  <inkml:trace contextRef="#ctx0" brushRef="#br0" timeOffset="42152.09">4536 7667 0,'0'30'110,"0"-1"-95,0 0 1,0 0-16,0 30 16,0-30-16,0 30 15,0-30 1,0 0-16,0 0 15,0 1-15,0-1 32,0 0-32,0 0 15,0 1-15,0-1 16,0 0-16,0 1 16,0-1-1,0 0 16,0 0 1,0 1-17,0-1-15,0 0 16,0 0-16,0 1 16,0-1-1,0 0 1,0 0-1,0 1 1,0-1 0,0 0-1,0 0 1,0 1-16,0-1 31,0 0-31,0 1 16,0-1 31,0 0-47,0 0 15,0 1-15,0-1 32,30 0-32,-30 0 31,0 1 0,0-1 0,0 0-15,0 0 0,0 1-1,29-30 16,-29 29-15,0 0 0,0 0-1,0 1 17,0-1-1,0 0 0,0 1 32,0-1-48,0 0 48,0 0-63,0 1 31,0-1 0,0 0 0,0 0-15,0 1 47,0-1-32,0 0-31,0 0 47,0 1-16,0-1 31</inkml:trace>
  <inkml:trace contextRef="#ctx0" brushRef="#br0" timeOffset="45073.97">3600 7053 0,'0'29'141,"0"30"-141,0-1 16,0-29-16,0 30 15,0-1-15,0 1 16,0-30-16,0 30 16,0-30-16,0 29 15,0 60 1,0-89-16,0 29 15,0-28-15,0-1 16,0 0-16,0 0 16,0 1-16,0-1 15,0 0-15,0 0 16,0 1 0,0-1-16,0 29 15,0-28-15,0-1 16,0 0-1,0 30 1,0-1-16,0-28 16,0-1-1,0 0-15,0 0 16,0 1-16,0-1 16,0 0-16,0 0 15,0 1 1,0-1-1,0 0-15,0 0 16,0 1 0,0-1 15,0 0-31,0 1 16,0 28 15,0-29-31,0 1 15,0-1 1,0 0 0,0 0-16,0 1 15,0-1-15,0 0 16,0 0 0,0 1-16,0-1 15,0 0 1,0 0-16,0 1 15,0-1 1,0 30-16,0-30 16,0 0-1,0 0-15,0 1 16,0-1 0,0 0-16,0 0 31,0 1-31,0-1 15,0 0 1,0 0 0,0 1-16,0-1 15,0 0 1,0 0 0,0 1 15,0-1-16,0 0-15,0 1 16,0-1 0,0 0-1,0 0 1,0 1 0,0-1-1,0 0 1,0 0-16,0 1 15,0-1 1,0 0 15,0 0-31,0 1 0,0-1 16,0 0 0,0 0-1,0 1 1,0-1-1,0 0-15,0 0 16,0 1 0,0-1-16,0 0 15,0 1-15,0-1 16,0 0 0,0 0-1,0 1 1,0-1-16,0 0 15,0 0-15,0 1 32,0-1-17,0 0 1,0 0 0,0 1-1,0-1 1,0 0 62</inkml:trace>
  <inkml:trace contextRef="#ctx0" brushRef="#br0" timeOffset="54594.28">13406 9540 0,'29'0'156,"0"0"-156,0 0 16,1 0-16,28 0 15,-28 0-15,28-29 16,-29 29-16,1 0 16,-1-29-16,0-1 15,-29 1-15,29 0 16,1 0-16,-1-1 16,-29 1-16,29 0 15,-29-30 1,0 30-1,0 0-15,0-1 32,0 1-17,0 0 1,0-30 0,0 30-16,-29 0 15,-30-30-15,30 1 16,0 29-1,-30-30-15,-28 0 0,28 30 16,0-59-16,1 59 16,-59 0-16,58 0 15,30-1-15,0 1 0,-30 0 16,-58-30-16,59 30 16,28 0-1,-58 0-15,30-1 0,-30 1 16,0-30-16,-58 30 15,87 0-15,-87 0 16,87-1-16,1 1 16,-30-59-16,59 88 15,0 0-15,-1 0 16,30-29 15</inkml:trace>
  <inkml:trace contextRef="#ctx0" brushRef="#br0" timeOffset="55319.98">11942 8106 0,'-29'0'31,"-30"0"-15,30 0-16,-30 0 31,1 0-15,29 0 0,-1 0 15,1 0-16,0 0-15,0 0 16,-1-29-16,1-30 0,29 30 16,-29 0-1,29-30-15,0 30 16,0-29-16,0 28 16,0 1-16,0 0 15,58-30 1,1 30-16,-1 0 15,1-1-15,-1 30 16,-28 0-16,-30-29 16,88 29-1,-59 0-15,0 0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130.90909" units="1/cm"/>
          <inkml:channelProperty channel="T" name="resolution" value="1" units="1/dev"/>
        </inkml:channelProperties>
      </inkml:inkSource>
      <inkml:timestamp xml:id="ts0" timeString="2021-07-15T23:22:20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4449 9043 0,'-59'0'47,"30"0"-47,0 0 16,-1-30-16,1 30 47,0 0-32,-1 0 32,1 0-31,0 0-16,0 30 15,-30 28-15,30-29 16,-30 30-16,1-1 16,29 1-16,-1-30 15,-28 30-15,28-1 16,1 1 0,-29-30-16,28 30 15,1-30-15,29 0 16,-29 0-16,0-29 15,29 30-15,-30-30 16,30 29-16,0 0 16,0 0-1,0 1-15,0-1 32,0 0-17,30 1 1,-30-1-16,29-29 15,-29 29 1,29-29-16,0 0 16,1 29-16,-30 1 15,29-30-15,29 0 16,118 0-16,0 0 16,-59 0-16,117 0 15,-58 0-15,58 0 16,-59 0-16,-28 0 15,-59 0-15,-59 0 16,29-30-16,-28 1 16,-1 29-16,0-29 31,-29 0-31,29 29 0,1-30 31,-30 1-31,29 0 47,-29-1-31,0 1-16,0 0 15,0 0 1,0-1-16,0 1 16,0 0-1,0-30-15,0 30 0,0 0 16,0 0-16,0-1 15,0 1 1,-29 0-16,29-30 31,0 30-31,0 0 16,0-1 0,0 1-1,0 0 16,0 0 48,0-1-64,-88-28 16,59-1-31,-30 59 16,1 0-16,28-29 16,1 29-16,-30-29 15,30 29-15,-29 0 16,28 0-16,-28 0 16,29-29-16,-1 29 15,1 0 1,-30 0-16,30 0 15,0 0 1,0 0-16,-1 0 16,1 0 15,0 0-15,0 0-1,-1 0-15,1 0 16,0 0-1,29 29 1,-30-29 15,30 29-15,-29-29 0,0 0-1,0 0-15,29 29 16</inkml:trace>
  <inkml:trace contextRef="#ctx0" brushRef="#br0" timeOffset="2847.02">15103 9365 0,'0'29'47,"30"0"-32,-1-29 1,59 0 31,-30 0-47,1-29 15,-1 0-15,-28-1 16,-1 30-16,-29-29 0,0 0 31,0-1-31,0 1 0,0 0 16,-29-59-1,29 59-15,-30 0 16,1-1-16,29 1 0,-29-29 16,0 58 15,29-30-31,-30 30 16,30-29-16,-29 29 15,0 0 1,-1 0-16,1 0 15,0 0-15,-88 117 16,58-58-16,30-1 16,0 1-16,29-1 15,0-29-15,0 1 16,0 28-16,0-28 16,0-1-16,58 29 15,-28-58-15,-1 30 16,0-1-16,0 29 15,59 30-15,-59-59 16,30 1-16,29 28 16,-30-29-16,-28 1 15,-1-30-15,88 29 16,-59-29-16,1 0 16,0 0-16,28 0 15,-28 0-15,-30 0 16,30 0-1,-59-29 1,0-1-16,0 1 16,0 0-16</inkml:trace>
  <inkml:trace contextRef="#ctx0" brushRef="#br0" timeOffset="3409.7">16011 8545 0,'29'29'16,"-29"30"-1,29-1-15,-29 30 16,0-29-16,30 29 16,-30-30-16,0 59 15,0-29-15,0-30 16,0 30-16,0-29 16,0 87-1,0-87-15,0-1 16,29-58-16,-29 29 15,0 1 32,0-1 0</inkml:trace>
  <inkml:trace contextRef="#ctx0" brushRef="#br0" timeOffset="3972.39">16450 9218 0,'29'0'31,"0"59"-31,1-1 15,-30 30-15,0-29 16,0 28-16,0-57 16,0 57-16,0-28 15,0 29-15,0-59 16,0 0-16,0 1 16,0-1-16,0-58 78</inkml:trace>
  <inkml:trace contextRef="#ctx0" brushRef="#br0" timeOffset="4373.81">16538 8750 0</inkml:trace>
  <inkml:trace contextRef="#ctx0" brushRef="#br0" timeOffset="5263.76">17357 9833 0,'0'-30'125,"0"-57"-109,-29-1-16,-30-29 15,59 29-15,0 30 16,-29-60-16,29 31 16,-29-1-16,29 0 15,0 0-15,0-58 16,0 87-16,0 1 16,0-59-1,0 58-15,0 30 16,0-29-16,58-1 15,-58 30-15,30 0 16,-1-1-16,29 1 16,-28 29-16,28-29 15,-58-1 1,30 30-16,-1-29 0,0 29 31,0 0-31,1 0 16,28 29-16,-29 1 15,1-30 1,-1 0-16,-29 29 16,29 0-16,1 1 15,-30-1-15,0 0 16</inkml:trace>
  <inkml:trace contextRef="#ctx0" brushRef="#br0" timeOffset="5863.09">17006 8955 0,'205'58'94,"-88"-58"-79,0 0-15,-88 0 16,1 0-16,28 0 15,-29 0-15,30 0 16</inkml:trace>
  <inkml:trace contextRef="#ctx0" brushRef="#br0" timeOffset="10112.43">5912 8194 0,'0'-29'15,"-29"29"-15,0 0 32,-59 29-17,59 30-15,-30-1 16,30-29-16,-1 30 15,-28-1-15,-1 1 16,1 58-16,-1-59 16,-28 30-16,57-58 15,30 28-15,-29-29 16,29 1-16</inkml:trace>
  <inkml:trace contextRef="#ctx0" brushRef="#br0" timeOffset="10717.68">5210 8838 0,'-30'29'93,"30"30"-77,-29-1-16,29-29 47,59-29 31,29 0-78,29 0 16,29-29-16,-58 29 15,29-29-15,-88 29 0,30 0 16,-30 0-16,0 0 15,-29-29 1,29 29-16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ADCF8-47B7-4A80-BEE7-6E5C85A3F306}" type="datetimeFigureOut">
              <a:rPr lang="en-CM" smtClean="0"/>
              <a:t>15/07/2021</a:t>
            </a:fld>
            <a:endParaRPr lang="en-C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378A-527A-43BC-9DC7-587FAFCC522A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76820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statements can be nested inside other if statements. Sometimes with nested ifs we find a dangling else that could potentially belong to either if statement. The rule is that the else clause will always be a part of the closest if statement in the same block of code, regardless of indentation.</a:t>
            </a:r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378A-527A-43BC-9DC7-587FAFCC522A}" type="slidenum">
              <a:rPr lang="en-CM" smtClean="0"/>
              <a:t>10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01659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378A-527A-43BC-9DC7-587FAFCC522A}" type="slidenum">
              <a:rPr lang="en-CM" smtClean="0"/>
              <a:t>13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59330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 not have to memorize De Morgan’s Laws for the CS A Exam</a:t>
            </a:r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378A-527A-43BC-9DC7-587FAFCC522A}" type="slidenum">
              <a:rPr lang="en-CM" smtClean="0"/>
              <a:t>14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92292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you should be able to show that two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expressions are equivalent</a:t>
            </a:r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378A-527A-43BC-9DC7-587FAFCC522A}" type="slidenum">
              <a:rPr lang="en-CM" smtClean="0"/>
              <a:t>15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10709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think gets printed?</a:t>
            </a:r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378A-527A-43BC-9DC7-587FAFCC522A}" type="slidenum">
              <a:rPr lang="en-CM" smtClean="0"/>
              <a:t>16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57670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378A-527A-43BC-9DC7-587FAFCC522A}" type="slidenum">
              <a:rPr lang="en-CM" smtClean="0"/>
              <a:t>17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197706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</a:t>
            </a:r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378A-527A-43BC-9DC7-587FAFCC522A}" type="slidenum">
              <a:rPr lang="en-CM" smtClean="0"/>
              <a:t>18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62163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3CAF-191A-4FF2-90A4-D58604F6F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804AD-8A86-465C-BC95-B8D0B0DA5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Teacher: iddo sadeh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13109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D57-CA3E-4CDB-93EA-3CE72D64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ifs and Dangling Else</a:t>
            </a:r>
            <a:endParaRPr lang="en-C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B3168-4C7F-48EC-BCEB-EA3A25EB9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097088"/>
            <a:ext cx="9108574" cy="179625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A6CE6-340C-4337-BCAC-02322156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5745663"/>
            <a:ext cx="8772904" cy="4938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B1FE7B-F7B3-44C4-BC4A-EA15775DBEF4}"/>
                  </a:ext>
                </a:extLst>
              </p14:cNvPr>
              <p14:cNvContentPartPr/>
              <p14:nvPr/>
            </p14:nvContentPartPr>
            <p14:xfrm>
              <a:off x="1296000" y="811440"/>
              <a:ext cx="6396480" cy="3150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B1FE7B-F7B3-44C4-BC4A-EA15775DBE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6640" y="802080"/>
                <a:ext cx="6415200" cy="31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995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2336-4722-4394-B7D9-9F0DE4B8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Else-if statements</a:t>
            </a:r>
            <a:endParaRPr lang="en-C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50D2DA-0AB1-4DE7-ACA4-13E4A158D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126" y="2097088"/>
            <a:ext cx="7943337" cy="313293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AFC07-A68D-496B-81F4-F7D083A79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5745663"/>
            <a:ext cx="8772904" cy="4938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5EA67A-7226-48D2-8BF4-9DF707D152AF}"/>
                  </a:ext>
                </a:extLst>
              </p14:cNvPr>
              <p14:cNvContentPartPr/>
              <p14:nvPr/>
            </p14:nvContentPartPr>
            <p14:xfrm>
              <a:off x="1274760" y="2918160"/>
              <a:ext cx="5142960" cy="695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5EA67A-7226-48D2-8BF4-9DF707D152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5400" y="2908800"/>
                <a:ext cx="5161680" cy="7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02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8194-E883-4AA3-8783-5AB322B8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Boolean expressions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2E51-5CB9-4CCB-A8BE-4FEFC335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&amp;&amp; - and (if you want two things to be true before the body of the conditional is executed)</a:t>
            </a:r>
          </a:p>
          <a:p>
            <a:r>
              <a:rPr lang="en-US" dirty="0"/>
              <a:t>|| - or (if it is okay if only one of two things is true)</a:t>
            </a:r>
          </a:p>
          <a:p>
            <a:r>
              <a:rPr lang="en-US" dirty="0"/>
              <a:t>! – not (can be used to negate a </a:t>
            </a:r>
            <a:r>
              <a:rPr lang="en-US" dirty="0" err="1"/>
              <a:t>boolean</a:t>
            </a:r>
            <a:r>
              <a:rPr lang="en-US" dirty="0"/>
              <a:t> value)</a:t>
            </a:r>
          </a:p>
          <a:p>
            <a:r>
              <a:rPr lang="en-US" dirty="0"/>
              <a:t>In Java, ! has precedence (is executed before) &amp;&amp; which has precedence over ||. Parentheses can be used to force the order of execution in a different way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41757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5AB8-2485-4571-886E-BAD9FB94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M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33830-5B45-4472-AC04-279632ECD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1509" y="618518"/>
            <a:ext cx="7470368" cy="5172682"/>
          </a:xfrm>
        </p:spPr>
      </p:pic>
    </p:spTree>
    <p:extLst>
      <p:ext uri="{BB962C8B-B14F-4D97-AF65-F5344CB8AC3E}">
        <p14:creationId xmlns:p14="http://schemas.microsoft.com/office/powerpoint/2010/main" val="103949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7479-72A9-4D0B-8D94-69A57EF6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morgan’s</a:t>
            </a:r>
            <a:r>
              <a:rPr lang="en-US" dirty="0"/>
              <a:t> law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5B49-B669-4A48-B0CD-B2345DB7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305371"/>
          </a:xfrm>
        </p:spPr>
        <p:txBody>
          <a:bodyPr/>
          <a:lstStyle/>
          <a:p>
            <a:r>
              <a:rPr lang="en-US" dirty="0"/>
              <a:t>Developed by Augustus De Morgan in the 1800s</a:t>
            </a:r>
          </a:p>
          <a:p>
            <a:r>
              <a:rPr lang="en-US" dirty="0"/>
              <a:t>simplify the negation of a complex </a:t>
            </a:r>
            <a:r>
              <a:rPr lang="en-US" dirty="0" err="1"/>
              <a:t>boolean</a:t>
            </a:r>
            <a:r>
              <a:rPr lang="en-US" dirty="0"/>
              <a:t> expression</a:t>
            </a:r>
            <a:endParaRPr lang="en-CM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A1367-E5BB-4E43-A3C1-80C3B1A5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554858"/>
            <a:ext cx="3781425" cy="138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5F02B-0C5B-4DDB-BBF0-247623241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064" y="3554858"/>
            <a:ext cx="3774193" cy="2239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CA59D3-AF18-4275-A914-BB7C2343F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632" y="6161596"/>
            <a:ext cx="877290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4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B945-DB76-4AB9-9E9A-F11ED3CE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  <a:endParaRPr lang="en-C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E83E6-697C-4D86-BC01-D24CC0208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1890446"/>
            <a:ext cx="8135126" cy="235041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0F7EED-DA9C-43ED-A402-5B1D3E299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632" y="6161596"/>
            <a:ext cx="877290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9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D3A6-6FF4-4DE7-84FB-0E60A35C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  <a:endParaRPr lang="en-C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7432A-960F-4D7B-824F-AF1F7271D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1898183"/>
            <a:ext cx="6947489" cy="366408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4573FD-ED44-4F88-882C-93E9F01C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54" y="5992572"/>
            <a:ext cx="877290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29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281A-5623-4BD0-A400-C8DC78FB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M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C50BA-50D6-4100-9578-4089D5853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1551136"/>
            <a:ext cx="8524484" cy="35946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D9F2D-2187-49F1-9799-BC0731D12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5992572"/>
            <a:ext cx="877290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6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0D3E-629B-488D-ABCC-CE490171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to </a:t>
            </a:r>
            <a:r>
              <a:rPr lang="en-US" dirty="0" err="1"/>
              <a:t>NUll</a:t>
            </a:r>
            <a:endParaRPr lang="en-C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29C43-AF5D-4CAF-9112-CAE33139A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1642798"/>
            <a:ext cx="7195992" cy="4722042"/>
          </a:xfrm>
        </p:spPr>
      </p:pic>
    </p:spTree>
    <p:extLst>
      <p:ext uri="{BB962C8B-B14F-4D97-AF65-F5344CB8AC3E}">
        <p14:creationId xmlns:p14="http://schemas.microsoft.com/office/powerpoint/2010/main" val="16363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A04A-B8EB-4F17-872C-20B93C8F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3" y="636998"/>
            <a:ext cx="9978898" cy="5154203"/>
          </a:xfrm>
        </p:spPr>
        <p:txBody>
          <a:bodyPr>
            <a:normAutofit fontScale="92500"/>
          </a:bodyPr>
          <a:lstStyle/>
          <a:p>
            <a:r>
              <a:rPr lang="en-US" dirty="0"/>
              <a:t>Often classes have their own equals method, which can be used to determine whether two objects of the class are equivalent.</a:t>
            </a:r>
          </a:p>
          <a:p>
            <a:endParaRPr lang="en-US" dirty="0"/>
          </a:p>
          <a:p>
            <a:r>
              <a:rPr lang="en-US" dirty="0"/>
              <a:t>Two object references are considered aliases when they both reference the same object.</a:t>
            </a:r>
          </a:p>
          <a:p>
            <a:endParaRPr lang="en-US" dirty="0"/>
          </a:p>
          <a:p>
            <a:r>
              <a:rPr lang="en-US" dirty="0"/>
              <a:t>Object reference values can be compared, using == and !=, to identify aliases.</a:t>
            </a:r>
          </a:p>
          <a:p>
            <a:endParaRPr lang="en-US" dirty="0"/>
          </a:p>
          <a:p>
            <a:r>
              <a:rPr lang="en-US" dirty="0"/>
              <a:t>A reference value can be compared with null, using == or !=, to determine if the reference actually references an object.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56591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A2B6-00D6-4D1C-9AA7-F8A2979A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5552-FCE3-4918-A209-F2BEB8FE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== (equals)</a:t>
            </a:r>
          </a:p>
          <a:p>
            <a:r>
              <a:rPr lang="en-US" dirty="0"/>
              <a:t>!= (not equals)</a:t>
            </a:r>
          </a:p>
          <a:p>
            <a:r>
              <a:rPr lang="en-US" dirty="0"/>
              <a:t>Return True or False values</a:t>
            </a:r>
            <a:endParaRPr lang="en-CM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73E27D-CD2A-4A3A-BC2F-35D4E2694E51}"/>
                  </a:ext>
                </a:extLst>
              </p14:cNvPr>
              <p14:cNvContentPartPr/>
              <p14:nvPr/>
            </p14:nvContentPartPr>
            <p14:xfrm>
              <a:off x="571680" y="2038320"/>
              <a:ext cx="8826840" cy="141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73E27D-CD2A-4A3A-BC2F-35D4E2694E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2028960"/>
                <a:ext cx="8845560" cy="143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1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B173-3BEB-477A-8D2D-4AEE7614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00BB-5CEB-4F47-8942-05E9CE6E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068638" cy="3541714"/>
          </a:xfrm>
        </p:spPr>
        <p:txBody>
          <a:bodyPr>
            <a:normAutofit/>
          </a:bodyPr>
          <a:lstStyle/>
          <a:p>
            <a:r>
              <a:rPr lang="en-US" dirty="0"/>
              <a:t>&lt; Less Than</a:t>
            </a:r>
          </a:p>
          <a:p>
            <a:endParaRPr lang="en-US" dirty="0"/>
          </a:p>
          <a:p>
            <a:r>
              <a:rPr lang="en-US" dirty="0"/>
              <a:t>&gt; Greater Than</a:t>
            </a:r>
          </a:p>
          <a:p>
            <a:endParaRPr lang="en-US" dirty="0"/>
          </a:p>
          <a:p>
            <a:r>
              <a:rPr lang="en-US" dirty="0"/>
              <a:t>&lt;= Less than or equal to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67A88D-7CC0-4BEE-B64D-8BF2D2F699C2}"/>
              </a:ext>
            </a:extLst>
          </p:cNvPr>
          <p:cNvSpPr txBox="1">
            <a:spLocks/>
          </p:cNvSpPr>
          <p:nvPr/>
        </p:nvSpPr>
        <p:spPr>
          <a:xfrm>
            <a:off x="4075113" y="2249487"/>
            <a:ext cx="306863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&gt;= Greater than or equal to</a:t>
            </a:r>
          </a:p>
          <a:p>
            <a:endParaRPr lang="en-US" dirty="0"/>
          </a:p>
          <a:p>
            <a:r>
              <a:rPr lang="en-US" dirty="0"/>
              <a:t>== Equals</a:t>
            </a:r>
          </a:p>
          <a:p>
            <a:endParaRPr lang="en-US" dirty="0"/>
          </a:p>
          <a:p>
            <a:r>
              <a:rPr lang="en-US" dirty="0"/>
              <a:t>!= Does not equal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79199-5237-49AA-B37E-77D63AB36735}"/>
              </a:ext>
            </a:extLst>
          </p:cNvPr>
          <p:cNvSpPr txBox="1"/>
          <p:nvPr/>
        </p:nvSpPr>
        <p:spPr>
          <a:xfrm>
            <a:off x="1228725" y="5962650"/>
            <a:ext cx="749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*used only for numerical operations. Use String Class methods for string </a:t>
            </a:r>
            <a:r>
              <a:rPr lang="en-US" dirty="0" err="1"/>
              <a:t>comparasions</a:t>
            </a:r>
            <a:r>
              <a:rPr lang="en-US" dirty="0"/>
              <a:t>.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37043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2E38-6FD2-41C4-8643-BB890721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%</a:t>
            </a:r>
            <a:endParaRPr lang="en-C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AABC5-0D9E-48CB-876F-E281CDBD7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873" y="2489200"/>
            <a:ext cx="9856415" cy="30276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4F0E6-2A3A-4E16-AF6A-1DDE953FFC7E}"/>
              </a:ext>
            </a:extLst>
          </p:cNvPr>
          <p:cNvSpPr txBox="1"/>
          <p:nvPr/>
        </p:nvSpPr>
        <p:spPr>
          <a:xfrm>
            <a:off x="1141413" y="5882640"/>
            <a:ext cx="872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*taken from </a:t>
            </a:r>
            <a:r>
              <a:rPr lang="en-US" dirty="0" err="1"/>
              <a:t>CSAwesome</a:t>
            </a:r>
            <a:r>
              <a:rPr lang="en-US" dirty="0"/>
              <a:t> textbook</a:t>
            </a:r>
            <a:endParaRPr lang="en-CM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7A1DB8-2F6E-4266-94B0-96A6F1E944CC}"/>
                  </a:ext>
                </a:extLst>
              </p14:cNvPr>
              <p14:cNvContentPartPr/>
              <p14:nvPr/>
            </p14:nvContentPartPr>
            <p14:xfrm>
              <a:off x="3729960" y="600480"/>
              <a:ext cx="8177760" cy="3034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7A1DB8-2F6E-4266-94B0-96A6F1E944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0600" y="591120"/>
                <a:ext cx="8196480" cy="30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B128-7502-4974-B711-BB63A3E5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en-C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389F6-AE74-4D21-968C-C6ABBE471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6150"/>
            <a:ext cx="5922328" cy="39594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4840C3-D27D-42A7-9408-6E1CA8A957CA}"/>
              </a:ext>
            </a:extLst>
          </p:cNvPr>
          <p:cNvSpPr txBox="1"/>
          <p:nvPr/>
        </p:nvSpPr>
        <p:spPr>
          <a:xfrm>
            <a:off x="1141413" y="5882640"/>
            <a:ext cx="872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*taken from </a:t>
            </a:r>
            <a:r>
              <a:rPr lang="en-US" dirty="0" err="1"/>
              <a:t>CSAwesome</a:t>
            </a:r>
            <a:r>
              <a:rPr lang="en-US" dirty="0"/>
              <a:t> textbook</a:t>
            </a:r>
            <a:endParaRPr lang="en-CM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744FCC-C057-4ADA-854F-027B02F3F6FD}"/>
                  </a:ext>
                </a:extLst>
              </p14:cNvPr>
              <p14:cNvContentPartPr/>
              <p14:nvPr/>
            </p14:nvContentPartPr>
            <p14:xfrm>
              <a:off x="2581560" y="2001600"/>
              <a:ext cx="3857040" cy="369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744FCC-C057-4ADA-854F-027B02F3F6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2200" y="1992240"/>
                <a:ext cx="3875760" cy="37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59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05BF-6924-47AA-B7BA-302F4F2C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  <a:endParaRPr lang="en-C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48399-E22A-4E3F-A972-6E4707701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19403"/>
            <a:ext cx="8110537" cy="37677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C85E8-8F1D-43A9-96C2-9518B3900D75}"/>
              </a:ext>
            </a:extLst>
          </p:cNvPr>
          <p:cNvSpPr txBox="1"/>
          <p:nvPr/>
        </p:nvSpPr>
        <p:spPr>
          <a:xfrm>
            <a:off x="1141413" y="5882640"/>
            <a:ext cx="872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*taken from </a:t>
            </a:r>
            <a:r>
              <a:rPr lang="en-US" dirty="0" err="1"/>
              <a:t>CSAwesome</a:t>
            </a:r>
            <a:r>
              <a:rPr lang="en-US" dirty="0"/>
              <a:t> textbook</a:t>
            </a:r>
            <a:endParaRPr lang="en-CM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47269-ED95-4C2E-8D7F-7E171BE4DA28}"/>
                  </a:ext>
                </a:extLst>
              </p14:cNvPr>
              <p14:cNvContentPartPr/>
              <p14:nvPr/>
            </p14:nvContentPartPr>
            <p14:xfrm>
              <a:off x="1338120" y="1991160"/>
              <a:ext cx="2055240" cy="142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47269-ED95-4C2E-8D7F-7E171BE4DA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8760" y="1981800"/>
                <a:ext cx="2073960" cy="14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728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8826-610C-4437-9EE0-57EB893E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CBA0-1D28-49C8-A539-CFAD4FAC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Always use curly brackets { and } to enclose the block of statements under the if condition. Java doesn’t care if you indent the code – it goes by the { }.</a:t>
            </a:r>
          </a:p>
          <a:p>
            <a:endParaRPr lang="en-US" dirty="0"/>
          </a:p>
          <a:p>
            <a:r>
              <a:rPr lang="en-US" dirty="0"/>
              <a:t>Don’t put in a semicolon ; after the first line of the if statement, if (test);. The if statement is a multiline block of code that starts with the if condition and then { the body of the if statement }.</a:t>
            </a:r>
          </a:p>
          <a:p>
            <a:endParaRPr lang="en-US" dirty="0"/>
          </a:p>
          <a:p>
            <a:r>
              <a:rPr lang="en-US" dirty="0"/>
              <a:t>Always use ==, not =, in the condition of an if statement to test a variable. One = assigns, two == tests!</a:t>
            </a:r>
            <a:endParaRPr lang="en-CM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5005B3-01E8-4281-92B0-0C239D2F1CB8}"/>
                  </a:ext>
                </a:extLst>
              </p14:cNvPr>
              <p14:cNvContentPartPr/>
              <p14:nvPr/>
            </p14:nvContentPartPr>
            <p14:xfrm>
              <a:off x="2444400" y="4667040"/>
              <a:ext cx="1338840" cy="65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5005B3-01E8-4281-92B0-0C239D2F1C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5040" y="4657680"/>
                <a:ext cx="1357560" cy="6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5C43-1632-41C0-B75A-497C192F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statements</a:t>
            </a:r>
            <a:endParaRPr lang="en-C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684B1-EE2C-48B5-B2F9-4826EB734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03371"/>
            <a:ext cx="7634287" cy="341712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F6C528-AB3B-4269-8F9B-63FAE18A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98" y="5745663"/>
            <a:ext cx="877290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3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DB13-3D4B-4508-95E1-B12D8EAC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M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73DEC-606E-44DE-9139-6C2707018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553431"/>
            <a:ext cx="10158841" cy="514251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9AD4E5-1B53-401E-9598-941A40110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5761037"/>
            <a:ext cx="8772904" cy="4938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51B03B-3E1C-432F-8286-227B63A22574}"/>
                  </a:ext>
                </a:extLst>
              </p14:cNvPr>
              <p14:cNvContentPartPr/>
              <p14:nvPr/>
            </p14:nvContentPartPr>
            <p14:xfrm>
              <a:off x="1095840" y="2539080"/>
              <a:ext cx="3835800" cy="233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51B03B-3E1C-432F-8286-227B63A225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6480" y="2529720"/>
                <a:ext cx="3854520" cy="23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991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</TotalTime>
  <Words>484</Words>
  <Application>Microsoft Office PowerPoint</Application>
  <PresentationFormat>Widescreen</PresentationFormat>
  <Paragraphs>64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Helvetica Neue</vt:lpstr>
      <vt:lpstr>Tw Cen MT</vt:lpstr>
      <vt:lpstr>Circuit</vt:lpstr>
      <vt:lpstr>Unit 3</vt:lpstr>
      <vt:lpstr>Boolean expressions</vt:lpstr>
      <vt:lpstr>Relational Operators</vt:lpstr>
      <vt:lpstr>Testing with %</vt:lpstr>
      <vt:lpstr>Conditional statements</vt:lpstr>
      <vt:lpstr>If statements</vt:lpstr>
      <vt:lpstr>Common errors</vt:lpstr>
      <vt:lpstr>Else statements</vt:lpstr>
      <vt:lpstr>PowerPoint Presentation</vt:lpstr>
      <vt:lpstr>Nested ifs and Dangling Else</vt:lpstr>
      <vt:lpstr>Else-if statements</vt:lpstr>
      <vt:lpstr>Compound Boolean expressions</vt:lpstr>
      <vt:lpstr>PowerPoint Presentation</vt:lpstr>
      <vt:lpstr>De morgan’s law</vt:lpstr>
      <vt:lpstr>Truth tables</vt:lpstr>
      <vt:lpstr>Comparing objects</vt:lpstr>
      <vt:lpstr>PowerPoint Presentation</vt:lpstr>
      <vt:lpstr>Comparing to NUll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iddo sadeh</dc:creator>
  <cp:lastModifiedBy>iddo sadeh</cp:lastModifiedBy>
  <cp:revision>1</cp:revision>
  <dcterms:created xsi:type="dcterms:W3CDTF">2021-07-10T02:27:03Z</dcterms:created>
  <dcterms:modified xsi:type="dcterms:W3CDTF">2021-07-15T23:34:40Z</dcterms:modified>
</cp:coreProperties>
</file>