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57" r:id="rId4"/>
    <p:sldId id="258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8D840-1FCF-4B41-9226-0C6F54F1BA7B}" v="6" dt="2021-07-19T22:01:45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do sadeh" userId="8e76edc921eb1fa2" providerId="LiveId" clId="{8A98D840-1FCF-4B41-9226-0C6F54F1BA7B}"/>
    <pc:docChg chg="custSel addSld modSld sldOrd">
      <pc:chgData name="iddo sadeh" userId="8e76edc921eb1fa2" providerId="LiveId" clId="{8A98D840-1FCF-4B41-9226-0C6F54F1BA7B}" dt="2021-07-19T20:56:51.217" v="106" actId="1076"/>
      <pc:docMkLst>
        <pc:docMk/>
      </pc:docMkLst>
      <pc:sldChg chg="addSp modSp add mod ord">
        <pc:chgData name="iddo sadeh" userId="8e76edc921eb1fa2" providerId="LiveId" clId="{8A98D840-1FCF-4B41-9226-0C6F54F1BA7B}" dt="2021-07-19T20:56:51.217" v="106" actId="1076"/>
        <pc:sldMkLst>
          <pc:docMk/>
          <pc:sldMk cId="3448131327" sldId="270"/>
        </pc:sldMkLst>
        <pc:spChg chg="mod">
          <ac:chgData name="iddo sadeh" userId="8e76edc921eb1fa2" providerId="LiveId" clId="{8A98D840-1FCF-4B41-9226-0C6F54F1BA7B}" dt="2021-07-19T20:37:35.399" v="12" actId="20577"/>
          <ac:spMkLst>
            <pc:docMk/>
            <pc:sldMk cId="3448131327" sldId="270"/>
            <ac:spMk id="2" creationId="{30EF5058-E5CF-4539-BE53-F1CE169E0317}"/>
          </ac:spMkLst>
        </pc:spChg>
        <pc:spChg chg="add mod">
          <ac:chgData name="iddo sadeh" userId="8e76edc921eb1fa2" providerId="LiveId" clId="{8A98D840-1FCF-4B41-9226-0C6F54F1BA7B}" dt="2021-07-19T20:56:51.217" v="106" actId="1076"/>
          <ac:spMkLst>
            <pc:docMk/>
            <pc:sldMk cId="3448131327" sldId="270"/>
            <ac:spMk id="3" creationId="{821772AE-58B0-4B68-8F8B-6BE25BD1EE48}"/>
          </ac:spMkLst>
        </pc:spChg>
      </pc:sldChg>
      <pc:sldChg chg="addSp modSp new mod">
        <pc:chgData name="iddo sadeh" userId="8e76edc921eb1fa2" providerId="LiveId" clId="{8A98D840-1FCF-4B41-9226-0C6F54F1BA7B}" dt="2021-07-19T20:56:05.550" v="88" actId="20577"/>
        <pc:sldMkLst>
          <pc:docMk/>
          <pc:sldMk cId="2433887029" sldId="271"/>
        </pc:sldMkLst>
        <pc:spChg chg="mod">
          <ac:chgData name="iddo sadeh" userId="8e76edc921eb1fa2" providerId="LiveId" clId="{8A98D840-1FCF-4B41-9226-0C6F54F1BA7B}" dt="2021-07-19T20:54:25.909" v="30" actId="20577"/>
          <ac:spMkLst>
            <pc:docMk/>
            <pc:sldMk cId="2433887029" sldId="271"/>
            <ac:spMk id="2" creationId="{DB9414E6-BBC8-45B5-8200-2F30400B7909}"/>
          </ac:spMkLst>
        </pc:spChg>
        <pc:spChg chg="mod">
          <ac:chgData name="iddo sadeh" userId="8e76edc921eb1fa2" providerId="LiveId" clId="{8A98D840-1FCF-4B41-9226-0C6F54F1BA7B}" dt="2021-07-19T20:54:40.429" v="33" actId="27636"/>
          <ac:spMkLst>
            <pc:docMk/>
            <pc:sldMk cId="2433887029" sldId="271"/>
            <ac:spMk id="3" creationId="{7801A342-6527-45AA-99B9-8DF71401517F}"/>
          </ac:spMkLst>
        </pc:spChg>
        <pc:spChg chg="add mod">
          <ac:chgData name="iddo sadeh" userId="8e76edc921eb1fa2" providerId="LiveId" clId="{8A98D840-1FCF-4B41-9226-0C6F54F1BA7B}" dt="2021-07-19T20:56:05.550" v="88" actId="20577"/>
          <ac:spMkLst>
            <pc:docMk/>
            <pc:sldMk cId="2433887029" sldId="271"/>
            <ac:spMk id="4" creationId="{960A840C-128C-46D2-BE0C-F8B3246EB0DD}"/>
          </ac:spMkLst>
        </pc:spChg>
      </pc:sldChg>
      <pc:sldChg chg="addSp delSp modSp new mod">
        <pc:chgData name="iddo sadeh" userId="8e76edc921eb1fa2" providerId="LiveId" clId="{8A98D840-1FCF-4B41-9226-0C6F54F1BA7B}" dt="2021-07-19T20:55:38.572" v="60" actId="1076"/>
        <pc:sldMkLst>
          <pc:docMk/>
          <pc:sldMk cId="3098298608" sldId="272"/>
        </pc:sldMkLst>
        <pc:spChg chg="mod">
          <ac:chgData name="iddo sadeh" userId="8e76edc921eb1fa2" providerId="LiveId" clId="{8A98D840-1FCF-4B41-9226-0C6F54F1BA7B}" dt="2021-07-19T20:55:14.318" v="43" actId="20577"/>
          <ac:spMkLst>
            <pc:docMk/>
            <pc:sldMk cId="3098298608" sldId="272"/>
            <ac:spMk id="2" creationId="{2F0ED794-D8A2-4C99-9901-B88E972AB526}"/>
          </ac:spMkLst>
        </pc:spChg>
        <pc:spChg chg="del">
          <ac:chgData name="iddo sadeh" userId="8e76edc921eb1fa2" providerId="LiveId" clId="{8A98D840-1FCF-4B41-9226-0C6F54F1BA7B}" dt="2021-07-19T20:55:07.660" v="35" actId="22"/>
          <ac:spMkLst>
            <pc:docMk/>
            <pc:sldMk cId="3098298608" sldId="272"/>
            <ac:spMk id="3" creationId="{0ED92BEE-AB25-442F-A302-16BC6698660C}"/>
          </ac:spMkLst>
        </pc:spChg>
        <pc:spChg chg="add mod">
          <ac:chgData name="iddo sadeh" userId="8e76edc921eb1fa2" providerId="LiveId" clId="{8A98D840-1FCF-4B41-9226-0C6F54F1BA7B}" dt="2021-07-19T20:55:38.572" v="60" actId="1076"/>
          <ac:spMkLst>
            <pc:docMk/>
            <pc:sldMk cId="3098298608" sldId="272"/>
            <ac:spMk id="6" creationId="{5CAA3FEB-3C67-4170-A805-207A62351F52}"/>
          </ac:spMkLst>
        </pc:spChg>
        <pc:picChg chg="add mod ord">
          <ac:chgData name="iddo sadeh" userId="8e76edc921eb1fa2" providerId="LiveId" clId="{8A98D840-1FCF-4B41-9226-0C6F54F1BA7B}" dt="2021-07-19T20:55:09.954" v="36" actId="1076"/>
          <ac:picMkLst>
            <pc:docMk/>
            <pc:sldMk cId="3098298608" sldId="272"/>
            <ac:picMk id="5" creationId="{1BA83D28-404F-410C-9800-6DF6C13468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7BA89-193D-4665-A0C6-5477CF4D9D81}" type="datetimeFigureOut">
              <a:rPr lang="en-CM" smtClean="0"/>
              <a:t>19/07/2021</a:t>
            </a:fld>
            <a:endParaRPr lang="en-C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7622D-986B-46D7-8F24-C30687469BB3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77132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Java reaches a break keyword, it breaks out of the switch block.</a:t>
            </a:r>
          </a:p>
          <a:p>
            <a:r>
              <a:rPr lang="en-US" dirty="0"/>
              <a:t>The default keyword specifies some code to run if there is no case match:</a:t>
            </a:r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51DD1-CCA5-4D63-980C-86694E1571B4}" type="slidenum">
              <a:rPr lang="en-CM" smtClean="0"/>
              <a:t>2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93190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4EF3-7B79-49CF-9DD4-12219258E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4.5</a:t>
            </a:r>
            <a:endParaRPr lang="en-C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486F1-F95B-4D12-A47C-C7B65B998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Teacher: iddo sadeh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70441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5058-E5CF-4539-BE53-F1CE169E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  <a:endParaRPr lang="en-CM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66FAF-084B-4631-BE24-903CC1705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3" y="1849224"/>
            <a:ext cx="4139504" cy="439025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1772AE-58B0-4B68-8F8B-6BE25BD1EE48}"/>
              </a:ext>
            </a:extLst>
          </p:cNvPr>
          <p:cNvSpPr txBox="1"/>
          <p:nvPr/>
        </p:nvSpPr>
        <p:spPr>
          <a:xfrm>
            <a:off x="5486399" y="5457825"/>
            <a:ext cx="5724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*taken from https://www.w3schools.com/java/ref_string_compareto.asp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344813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AE35-2857-4D6A-9814-D9509657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FB4C-295D-407E-B303-ED0F6CBE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work with characters, we use the primitive data type char</a:t>
            </a:r>
          </a:p>
          <a:p>
            <a:r>
              <a:rPr lang="en-US" dirty="0"/>
              <a:t>In Java characters have Unicode values</a:t>
            </a:r>
          </a:p>
          <a:p>
            <a:r>
              <a:rPr lang="en-US" dirty="0"/>
              <a:t>Some situations are easier if we use the wrapper class Character instead of a primitive data type</a:t>
            </a:r>
          </a:p>
          <a:p>
            <a:r>
              <a:rPr lang="en-US" dirty="0"/>
              <a:t>Creating a character object is similar to creating other objects</a:t>
            </a:r>
          </a:p>
          <a:p>
            <a:r>
              <a:rPr lang="en-US" dirty="0"/>
              <a:t>When using Character methods on char data types, the compiler will normally auto “translate” them in to objects.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425177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154C-E08D-4CCD-836D-B21FDACB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004" y="618517"/>
            <a:ext cx="3698697" cy="3347308"/>
          </a:xfrm>
        </p:spPr>
        <p:txBody>
          <a:bodyPr anchor="b">
            <a:normAutofit/>
          </a:bodyPr>
          <a:lstStyle/>
          <a:p>
            <a:r>
              <a:rPr lang="en-US" sz="2800" dirty="0"/>
              <a:t>Common character methods</a:t>
            </a:r>
            <a:endParaRPr lang="en-CM" sz="2800" dirty="0"/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4F413C-A26A-462E-AF72-78728129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98" y="808057"/>
            <a:ext cx="4972657" cy="523437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211FD3-FBA2-458A-8EA0-EF670C8A8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5057775"/>
            <a:ext cx="3281004" cy="73342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/>
              <a:t>* Taken from https://www.tutorialspoint.com/java/java_characters.htm</a:t>
            </a:r>
          </a:p>
        </p:txBody>
      </p:sp>
    </p:spTree>
    <p:extLst>
      <p:ext uri="{BB962C8B-B14F-4D97-AF65-F5344CB8AC3E}">
        <p14:creationId xmlns:p14="http://schemas.microsoft.com/office/powerpoint/2010/main" val="177272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14E6-BBC8-45B5-8200-2F30400B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Compareto</a:t>
            </a:r>
            <a:r>
              <a:rPr lang="en-US" dirty="0"/>
              <a:t> method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A342-6527-45AA-99B9-8DF71401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compareTo</a:t>
            </a:r>
            <a:r>
              <a:rPr lang="en-US" dirty="0"/>
              <a:t>() method compares two strings lexicographically.</a:t>
            </a:r>
          </a:p>
          <a:p>
            <a:endParaRPr lang="en-US" dirty="0"/>
          </a:p>
          <a:p>
            <a:r>
              <a:rPr lang="en-US" dirty="0"/>
              <a:t>The comparison is based on the Unicode value of each character in the strings.</a:t>
            </a:r>
          </a:p>
          <a:p>
            <a:endParaRPr lang="en-US" dirty="0"/>
          </a:p>
          <a:p>
            <a:r>
              <a:rPr lang="en-US" dirty="0"/>
              <a:t>The method returns 0 if the string is equal to the other string. A value less than 0 is returned if the string is less than the other string (less characters) and a value greater than 0 if the string is greater than the other string (more characters).</a:t>
            </a:r>
            <a:endParaRPr lang="en-CM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A840C-128C-46D2-BE0C-F8B3246EB0DD}"/>
              </a:ext>
            </a:extLst>
          </p:cNvPr>
          <p:cNvSpPr txBox="1"/>
          <p:nvPr/>
        </p:nvSpPr>
        <p:spPr>
          <a:xfrm>
            <a:off x="1323975" y="6115050"/>
            <a:ext cx="915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*taken from https://www.w3schools.com/java/ref_string_compareto.asp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43388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D794-D8A2-4C99-9901-B88E972A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M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83D28-404F-410C-9800-6DF6C1346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750" y="2377281"/>
            <a:ext cx="7515225" cy="1590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AA3FEB-3C67-4170-A805-207A62351F52}"/>
              </a:ext>
            </a:extLst>
          </p:cNvPr>
          <p:cNvSpPr txBox="1"/>
          <p:nvPr/>
        </p:nvSpPr>
        <p:spPr>
          <a:xfrm>
            <a:off x="991990" y="5503738"/>
            <a:ext cx="1062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*taken from https://github.com/mlnorman/Intro-To-Java-Programming/blob/master/Chp4/Exercise_04_24.java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3098298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</TotalTime>
  <Words>274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Unit 4.5</vt:lpstr>
      <vt:lpstr>Switch statements</vt:lpstr>
      <vt:lpstr>Character class</vt:lpstr>
      <vt:lpstr>Common character methods</vt:lpstr>
      <vt:lpstr>Compareto method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4.5</dc:title>
  <dc:creator>iddo sadeh</dc:creator>
  <cp:lastModifiedBy>iddo sadeh</cp:lastModifiedBy>
  <cp:revision>1</cp:revision>
  <dcterms:created xsi:type="dcterms:W3CDTF">2021-07-19T20:28:17Z</dcterms:created>
  <dcterms:modified xsi:type="dcterms:W3CDTF">2021-07-19T22:02:18Z</dcterms:modified>
</cp:coreProperties>
</file>